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7" r:id="rId4"/>
  </p:sldMasterIdLst>
  <p:notesMasterIdLst>
    <p:notesMasterId r:id="rId34"/>
  </p:notesMasterIdLst>
  <p:sldIdLst>
    <p:sldId id="428" r:id="rId5"/>
    <p:sldId id="429" r:id="rId6"/>
    <p:sldId id="430" r:id="rId7"/>
    <p:sldId id="431" r:id="rId8"/>
    <p:sldId id="432" r:id="rId9"/>
    <p:sldId id="433" r:id="rId10"/>
    <p:sldId id="434" r:id="rId11"/>
    <p:sldId id="435" r:id="rId12"/>
    <p:sldId id="436" r:id="rId13"/>
    <p:sldId id="437" r:id="rId14"/>
    <p:sldId id="438" r:id="rId15"/>
    <p:sldId id="439" r:id="rId16"/>
    <p:sldId id="440" r:id="rId17"/>
    <p:sldId id="441" r:id="rId18"/>
    <p:sldId id="442" r:id="rId19"/>
    <p:sldId id="443" r:id="rId20"/>
    <p:sldId id="444" r:id="rId21"/>
    <p:sldId id="445" r:id="rId22"/>
    <p:sldId id="446" r:id="rId23"/>
    <p:sldId id="447" r:id="rId24"/>
    <p:sldId id="448" r:id="rId25"/>
    <p:sldId id="449" r:id="rId26"/>
    <p:sldId id="450" r:id="rId27"/>
    <p:sldId id="451" r:id="rId28"/>
    <p:sldId id="452" r:id="rId29"/>
    <p:sldId id="453" r:id="rId30"/>
    <p:sldId id="454" r:id="rId31"/>
    <p:sldId id="455" r:id="rId32"/>
    <p:sldId id="372" r:id="rId33"/>
  </p:sldIdLst>
  <p:sldSz cx="12192000" cy="6858000"/>
  <p:notesSz cx="6858000" cy="9144000"/>
  <p:defaultText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3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6422"/>
    <a:srgbClr val="0054A6"/>
    <a:srgbClr val="B9B9B9"/>
    <a:srgbClr val="E2E2E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650" autoAdjust="0"/>
    <p:restoredTop sz="96370" autoAdjust="0"/>
  </p:normalViewPr>
  <p:slideViewPr>
    <p:cSldViewPr snapToGrid="0">
      <p:cViewPr varScale="1">
        <p:scale>
          <a:sx n="46" d="100"/>
          <a:sy n="46" d="100"/>
        </p:scale>
        <p:origin x="72" y="1566"/>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7" d="100"/>
          <a:sy n="87" d="100"/>
        </p:scale>
        <p:origin x="3840" y="90"/>
      </p:cViewPr>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D2F9D6-24C7-48C4-BF52-BF59CF05959A}" type="datetimeFigureOut">
              <a:rPr lang="en-US" smtClean="0"/>
              <a:t>2/26/2018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AAA1B9-4A5C-416D-8307-0301411157F2}" type="slidenum">
              <a:rPr lang="en-US" smtClean="0"/>
              <a:t>‹#›</a:t>
            </a:fld>
            <a:endParaRPr lang="en-US" dirty="0"/>
          </a:p>
        </p:txBody>
      </p:sp>
    </p:spTree>
    <p:extLst>
      <p:ext uri="{BB962C8B-B14F-4D97-AF65-F5344CB8AC3E}">
        <p14:creationId xmlns:p14="http://schemas.microsoft.com/office/powerpoint/2010/main" val="376027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a:extLst>
              <a:ext uri="{FF2B5EF4-FFF2-40B4-BE49-F238E27FC236}">
                <a16:creationId xmlns:a16="http://schemas.microsoft.com/office/drawing/2014/main" id="{1BCC6A3E-C863-4B27-B6C6-88082904BB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a:extLst>
              <a:ext uri="{FF2B5EF4-FFF2-40B4-BE49-F238E27FC236}">
                <a16:creationId xmlns:a16="http://schemas.microsoft.com/office/drawing/2014/main" id="{3E77B16E-B8B5-4F3A-A3D1-3B79345F13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p>
        </p:txBody>
      </p:sp>
      <p:sp>
        <p:nvSpPr>
          <p:cNvPr id="16387" name="Slide Number Placeholder 3">
            <a:extLst>
              <a:ext uri="{FF2B5EF4-FFF2-40B4-BE49-F238E27FC236}">
                <a16:creationId xmlns:a16="http://schemas.microsoft.com/office/drawing/2014/main" id="{107678CC-5F5D-4784-92F3-D14E66E65A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3FD74E4B-748B-44B5-AEEA-D15F3B195EDC}" type="slidenum">
              <a:rPr lang="en-US" altLang="en-US" sz="1200"/>
              <a:pPr eaLnBrk="1" hangingPunct="1"/>
              <a:t>1</a:t>
            </a:fld>
            <a:endParaRPr lang="en-US" altLang="en-US" sz="1200" dirty="0"/>
          </a:p>
        </p:txBody>
      </p:sp>
    </p:spTree>
    <p:extLst>
      <p:ext uri="{BB962C8B-B14F-4D97-AF65-F5344CB8AC3E}">
        <p14:creationId xmlns:p14="http://schemas.microsoft.com/office/powerpoint/2010/main" val="3587263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a:extLst>
              <a:ext uri="{FF2B5EF4-FFF2-40B4-BE49-F238E27FC236}">
                <a16:creationId xmlns:a16="http://schemas.microsoft.com/office/drawing/2014/main" id="{D27060E6-89D9-4C5B-9F06-B6E790C2FF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a:extLst>
              <a:ext uri="{FF2B5EF4-FFF2-40B4-BE49-F238E27FC236}">
                <a16:creationId xmlns:a16="http://schemas.microsoft.com/office/drawing/2014/main" id="{105EC221-C1B0-48CE-B2D3-4CC3A965B5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4819" name="Slide Number Placeholder 3">
            <a:extLst>
              <a:ext uri="{FF2B5EF4-FFF2-40B4-BE49-F238E27FC236}">
                <a16:creationId xmlns:a16="http://schemas.microsoft.com/office/drawing/2014/main" id="{1E176087-C45C-4F44-ADFF-AF0FB5B082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3837F9F6-86E3-4C7F-BF47-E9042AB751C0}" type="slidenum">
              <a:rPr lang="en-US" altLang="en-US" sz="1200"/>
              <a:pPr eaLnBrk="1" hangingPunct="1"/>
              <a:t>10</a:t>
            </a:fld>
            <a:endParaRPr lang="en-US" altLang="en-US" sz="1200" dirty="0"/>
          </a:p>
        </p:txBody>
      </p:sp>
    </p:spTree>
    <p:extLst>
      <p:ext uri="{BB962C8B-B14F-4D97-AF65-F5344CB8AC3E}">
        <p14:creationId xmlns:p14="http://schemas.microsoft.com/office/powerpoint/2010/main" val="15388030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a:extLst>
              <a:ext uri="{FF2B5EF4-FFF2-40B4-BE49-F238E27FC236}">
                <a16:creationId xmlns:a16="http://schemas.microsoft.com/office/drawing/2014/main" id="{260BCF2A-A315-4747-B304-C5324C372B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Notes Placeholder 2">
            <a:extLst>
              <a:ext uri="{FF2B5EF4-FFF2-40B4-BE49-F238E27FC236}">
                <a16:creationId xmlns:a16="http://schemas.microsoft.com/office/drawing/2014/main" id="{FB116A84-A6C2-4B2B-B222-327BA986BC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6867" name="Slide Number Placeholder 3">
            <a:extLst>
              <a:ext uri="{FF2B5EF4-FFF2-40B4-BE49-F238E27FC236}">
                <a16:creationId xmlns:a16="http://schemas.microsoft.com/office/drawing/2014/main" id="{DC9F36D2-57A5-4913-A476-F93EB2DF85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B2FF5868-65D4-4557-8B3B-9E53967EE311}" type="slidenum">
              <a:rPr lang="en-US" altLang="en-US" sz="1200"/>
              <a:pPr eaLnBrk="1" hangingPunct="1"/>
              <a:t>11</a:t>
            </a:fld>
            <a:endParaRPr lang="en-US" altLang="en-US" sz="1200" dirty="0"/>
          </a:p>
        </p:txBody>
      </p:sp>
    </p:spTree>
    <p:extLst>
      <p:ext uri="{BB962C8B-B14F-4D97-AF65-F5344CB8AC3E}">
        <p14:creationId xmlns:p14="http://schemas.microsoft.com/office/powerpoint/2010/main" val="170346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a:extLst>
              <a:ext uri="{FF2B5EF4-FFF2-40B4-BE49-F238E27FC236}">
                <a16:creationId xmlns:a16="http://schemas.microsoft.com/office/drawing/2014/main" id="{85EC3B0F-359F-433D-8D3B-FF6EDFED01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4" name="Notes Placeholder 2">
            <a:extLst>
              <a:ext uri="{FF2B5EF4-FFF2-40B4-BE49-F238E27FC236}">
                <a16:creationId xmlns:a16="http://schemas.microsoft.com/office/drawing/2014/main" id="{6EBF8193-54ED-43A9-982F-EFFB90F40B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When a user needs to access a network share, she will use the universal naming convention (UNC), which is \\</a:t>
            </a:r>
            <a:r>
              <a:rPr lang="en-US" altLang="en-US" i="1" dirty="0"/>
              <a:t>servername</a:t>
            </a:r>
            <a:r>
              <a:rPr lang="en-US" altLang="en-US" dirty="0"/>
              <a:t>\</a:t>
            </a:r>
            <a:r>
              <a:rPr lang="en-US" altLang="en-US" i="1" dirty="0"/>
              <a:t>sharename</a:t>
            </a:r>
            <a:r>
              <a:rPr lang="en-US" altLang="en-US" dirty="0"/>
              <a:t>.</a:t>
            </a:r>
            <a:endParaRPr lang="en-US" altLang="en-US" dirty="0">
              <a:latin typeface="Franklin Gothic Book" panose="020B0503020102020204" pitchFamily="34" charset="0"/>
            </a:endParaRPr>
          </a:p>
        </p:txBody>
      </p:sp>
      <p:sp>
        <p:nvSpPr>
          <p:cNvPr id="38915" name="Slide Number Placeholder 3">
            <a:extLst>
              <a:ext uri="{FF2B5EF4-FFF2-40B4-BE49-F238E27FC236}">
                <a16:creationId xmlns:a16="http://schemas.microsoft.com/office/drawing/2014/main" id="{1BE44CE3-6EF8-47CB-B060-91F0A6C333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E4F85E1-295E-485C-931C-70C7459F03AA}" type="slidenum">
              <a:rPr lang="en-US" altLang="en-US" sz="1200"/>
              <a:pPr eaLnBrk="1" hangingPunct="1"/>
              <a:t>12</a:t>
            </a:fld>
            <a:endParaRPr lang="en-US" altLang="en-US" sz="1200" dirty="0"/>
          </a:p>
        </p:txBody>
      </p:sp>
    </p:spTree>
    <p:extLst>
      <p:ext uri="{BB962C8B-B14F-4D97-AF65-F5344CB8AC3E}">
        <p14:creationId xmlns:p14="http://schemas.microsoft.com/office/powerpoint/2010/main" val="27062383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a:extLst>
              <a:ext uri="{FF2B5EF4-FFF2-40B4-BE49-F238E27FC236}">
                <a16:creationId xmlns:a16="http://schemas.microsoft.com/office/drawing/2014/main" id="{1BD25F5F-1869-47C7-A505-07B88E48F6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es Placeholder 2">
            <a:extLst>
              <a:ext uri="{FF2B5EF4-FFF2-40B4-BE49-F238E27FC236}">
                <a16:creationId xmlns:a16="http://schemas.microsoft.com/office/drawing/2014/main" id="{AD544B98-225D-443B-9A43-02D3BA8AE5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Franklin Gothic Book" panose="020B0503020102020204" pitchFamily="34" charset="0"/>
            </a:endParaRPr>
          </a:p>
        </p:txBody>
      </p:sp>
      <p:sp>
        <p:nvSpPr>
          <p:cNvPr id="40963" name="Slide Number Placeholder 3">
            <a:extLst>
              <a:ext uri="{FF2B5EF4-FFF2-40B4-BE49-F238E27FC236}">
                <a16:creationId xmlns:a16="http://schemas.microsoft.com/office/drawing/2014/main" id="{06C465EF-302F-4535-8194-FE3418E219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2FC614F1-A176-443D-9F4D-BCE4EA1E9A2C}" type="slidenum">
              <a:rPr lang="en-US" altLang="en-US" sz="1200"/>
              <a:pPr eaLnBrk="1" hangingPunct="1"/>
              <a:t>13</a:t>
            </a:fld>
            <a:endParaRPr lang="en-US" altLang="en-US" sz="1200" dirty="0"/>
          </a:p>
        </p:txBody>
      </p:sp>
    </p:spTree>
    <p:extLst>
      <p:ext uri="{BB962C8B-B14F-4D97-AF65-F5344CB8AC3E}">
        <p14:creationId xmlns:p14="http://schemas.microsoft.com/office/powerpoint/2010/main" val="692561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a:extLst>
              <a:ext uri="{FF2B5EF4-FFF2-40B4-BE49-F238E27FC236}">
                <a16:creationId xmlns:a16="http://schemas.microsoft.com/office/drawing/2014/main" id="{12722FD7-781A-40BF-91A1-DD7E67FB265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es Placeholder 2">
            <a:extLst>
              <a:ext uri="{FF2B5EF4-FFF2-40B4-BE49-F238E27FC236}">
                <a16:creationId xmlns:a16="http://schemas.microsoft.com/office/drawing/2014/main" id="{5B1CC885-BABE-4F73-9077-365E55CC83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Franklin Gothic Book" panose="020B0503020102020204" pitchFamily="34" charset="0"/>
            </a:endParaRPr>
          </a:p>
        </p:txBody>
      </p:sp>
      <p:sp>
        <p:nvSpPr>
          <p:cNvPr id="43011" name="Slide Number Placeholder 3">
            <a:extLst>
              <a:ext uri="{FF2B5EF4-FFF2-40B4-BE49-F238E27FC236}">
                <a16:creationId xmlns:a16="http://schemas.microsoft.com/office/drawing/2014/main" id="{6C73FC50-5AF2-49E9-B4B0-A87FD4D86B5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037B9BB2-80FD-45D4-A9F9-E5507E51A8B6}" type="slidenum">
              <a:rPr lang="en-US" altLang="en-US" sz="1200"/>
              <a:pPr eaLnBrk="1" hangingPunct="1"/>
              <a:t>14</a:t>
            </a:fld>
            <a:endParaRPr lang="en-US" altLang="en-US" sz="1200" dirty="0"/>
          </a:p>
        </p:txBody>
      </p:sp>
    </p:spTree>
    <p:extLst>
      <p:ext uri="{BB962C8B-B14F-4D97-AF65-F5344CB8AC3E}">
        <p14:creationId xmlns:p14="http://schemas.microsoft.com/office/powerpoint/2010/main" val="719873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a:extLst>
              <a:ext uri="{FF2B5EF4-FFF2-40B4-BE49-F238E27FC236}">
                <a16:creationId xmlns:a16="http://schemas.microsoft.com/office/drawing/2014/main" id="{0A3A4DE6-0780-48C5-8847-F710621F3B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a:extLst>
              <a:ext uri="{FF2B5EF4-FFF2-40B4-BE49-F238E27FC236}">
                <a16:creationId xmlns:a16="http://schemas.microsoft.com/office/drawing/2014/main" id="{4BA468BD-A7EE-4041-A389-E89B92170C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Franklin Gothic Book" panose="020B0503020102020204" pitchFamily="34" charset="0"/>
            </a:endParaRPr>
          </a:p>
        </p:txBody>
      </p:sp>
      <p:sp>
        <p:nvSpPr>
          <p:cNvPr id="45059" name="Slide Number Placeholder 3">
            <a:extLst>
              <a:ext uri="{FF2B5EF4-FFF2-40B4-BE49-F238E27FC236}">
                <a16:creationId xmlns:a16="http://schemas.microsoft.com/office/drawing/2014/main" id="{140E0677-3733-4634-8893-0917874AE2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B87BD257-2E5D-40D9-BA58-EB931860F311}" type="slidenum">
              <a:rPr lang="en-US" altLang="en-US" sz="1200"/>
              <a:pPr eaLnBrk="1" hangingPunct="1"/>
              <a:t>15</a:t>
            </a:fld>
            <a:endParaRPr lang="en-US" altLang="en-US" sz="1200" dirty="0"/>
          </a:p>
        </p:txBody>
      </p:sp>
    </p:spTree>
    <p:extLst>
      <p:ext uri="{BB962C8B-B14F-4D97-AF65-F5344CB8AC3E}">
        <p14:creationId xmlns:p14="http://schemas.microsoft.com/office/powerpoint/2010/main" val="13101360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a:extLst>
              <a:ext uri="{FF2B5EF4-FFF2-40B4-BE49-F238E27FC236}">
                <a16:creationId xmlns:a16="http://schemas.microsoft.com/office/drawing/2014/main" id="{AF89ABD5-F3EC-4C2C-A4BA-B2D8F54E88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a:extLst>
              <a:ext uri="{FF2B5EF4-FFF2-40B4-BE49-F238E27FC236}">
                <a16:creationId xmlns:a16="http://schemas.microsoft.com/office/drawing/2014/main" id="{2BCBEB79-18A6-434A-9853-D0EB231E92F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Franklin Gothic Book" panose="020B0503020102020204" pitchFamily="34" charset="0"/>
            </a:endParaRPr>
          </a:p>
        </p:txBody>
      </p:sp>
      <p:sp>
        <p:nvSpPr>
          <p:cNvPr id="47107" name="Slide Number Placeholder 3">
            <a:extLst>
              <a:ext uri="{FF2B5EF4-FFF2-40B4-BE49-F238E27FC236}">
                <a16:creationId xmlns:a16="http://schemas.microsoft.com/office/drawing/2014/main" id="{2A3A6513-F612-4B47-94A1-594FDAF462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B67A5B64-C78E-49FD-A925-3CEEA81304C5}" type="slidenum">
              <a:rPr lang="en-US" altLang="en-US" sz="1200"/>
              <a:pPr eaLnBrk="1" hangingPunct="1"/>
              <a:t>16</a:t>
            </a:fld>
            <a:endParaRPr lang="en-US" altLang="en-US" sz="1200" dirty="0"/>
          </a:p>
        </p:txBody>
      </p:sp>
    </p:spTree>
    <p:extLst>
      <p:ext uri="{BB962C8B-B14F-4D97-AF65-F5344CB8AC3E}">
        <p14:creationId xmlns:p14="http://schemas.microsoft.com/office/powerpoint/2010/main" val="421271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a:extLst>
              <a:ext uri="{FF2B5EF4-FFF2-40B4-BE49-F238E27FC236}">
                <a16:creationId xmlns:a16="http://schemas.microsoft.com/office/drawing/2014/main" id="{C408D3B0-BCFE-4A09-86D1-07B3115D3E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a:extLst>
              <a:ext uri="{FF2B5EF4-FFF2-40B4-BE49-F238E27FC236}">
                <a16:creationId xmlns:a16="http://schemas.microsoft.com/office/drawing/2014/main" id="{917C17AD-6785-41B7-B97F-1F1FC0BA90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Franklin Gothic Book" panose="020B0503020102020204" pitchFamily="34" charset="0"/>
            </a:endParaRPr>
          </a:p>
        </p:txBody>
      </p:sp>
      <p:sp>
        <p:nvSpPr>
          <p:cNvPr id="49155" name="Slide Number Placeholder 3">
            <a:extLst>
              <a:ext uri="{FF2B5EF4-FFF2-40B4-BE49-F238E27FC236}">
                <a16:creationId xmlns:a16="http://schemas.microsoft.com/office/drawing/2014/main" id="{B9437717-13F8-45D3-B494-47435C7A95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6337206-1DBC-494D-96BF-76E4699828C6}" type="slidenum">
              <a:rPr lang="en-US" altLang="en-US" sz="1200"/>
              <a:pPr eaLnBrk="1" hangingPunct="1"/>
              <a:t>17</a:t>
            </a:fld>
            <a:endParaRPr lang="en-US" altLang="en-US" sz="1200" dirty="0"/>
          </a:p>
        </p:txBody>
      </p:sp>
    </p:spTree>
    <p:extLst>
      <p:ext uri="{BB962C8B-B14F-4D97-AF65-F5344CB8AC3E}">
        <p14:creationId xmlns:p14="http://schemas.microsoft.com/office/powerpoint/2010/main" val="18741815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a:extLst>
              <a:ext uri="{FF2B5EF4-FFF2-40B4-BE49-F238E27FC236}">
                <a16:creationId xmlns:a16="http://schemas.microsoft.com/office/drawing/2014/main" id="{0D8A02CA-5692-4B80-8276-713AAFCAC5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a:extLst>
              <a:ext uri="{FF2B5EF4-FFF2-40B4-BE49-F238E27FC236}">
                <a16:creationId xmlns:a16="http://schemas.microsoft.com/office/drawing/2014/main" id="{78A80A9D-A946-4ED2-A220-83F6E0D7D0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Franklin Gothic Book" panose="020B0503020102020204" pitchFamily="34" charset="0"/>
            </a:endParaRPr>
          </a:p>
        </p:txBody>
      </p:sp>
      <p:sp>
        <p:nvSpPr>
          <p:cNvPr id="51203" name="Slide Number Placeholder 3">
            <a:extLst>
              <a:ext uri="{FF2B5EF4-FFF2-40B4-BE49-F238E27FC236}">
                <a16:creationId xmlns:a16="http://schemas.microsoft.com/office/drawing/2014/main" id="{49DEB5CE-6651-4CC8-B8EE-58F3F0F746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0644BD8-D55A-4C3A-A48D-92EA37DDF83B}" type="slidenum">
              <a:rPr lang="en-US" altLang="en-US" sz="1200"/>
              <a:pPr eaLnBrk="1" hangingPunct="1"/>
              <a:t>18</a:t>
            </a:fld>
            <a:endParaRPr lang="en-US" altLang="en-US" sz="1200" dirty="0"/>
          </a:p>
        </p:txBody>
      </p:sp>
    </p:spTree>
    <p:extLst>
      <p:ext uri="{BB962C8B-B14F-4D97-AF65-F5344CB8AC3E}">
        <p14:creationId xmlns:p14="http://schemas.microsoft.com/office/powerpoint/2010/main" val="2442749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a:extLst>
              <a:ext uri="{FF2B5EF4-FFF2-40B4-BE49-F238E27FC236}">
                <a16:creationId xmlns:a16="http://schemas.microsoft.com/office/drawing/2014/main" id="{C7B53318-67AF-4479-B2E2-74EE00CEC6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Notes Placeholder 2">
            <a:extLst>
              <a:ext uri="{FF2B5EF4-FFF2-40B4-BE49-F238E27FC236}">
                <a16:creationId xmlns:a16="http://schemas.microsoft.com/office/drawing/2014/main" id="{61B8104E-6CB8-4DEA-988A-A9CB0F4F09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Franklin Gothic Book" panose="020B0503020102020204" pitchFamily="34" charset="0"/>
            </a:endParaRPr>
          </a:p>
        </p:txBody>
      </p:sp>
      <p:sp>
        <p:nvSpPr>
          <p:cNvPr id="53251" name="Slide Number Placeholder 3">
            <a:extLst>
              <a:ext uri="{FF2B5EF4-FFF2-40B4-BE49-F238E27FC236}">
                <a16:creationId xmlns:a16="http://schemas.microsoft.com/office/drawing/2014/main" id="{ECB22FF0-1A47-404C-A414-8932E10AE0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3976FAE0-C4D1-47B9-93A7-56125C9CA1B0}" type="slidenum">
              <a:rPr lang="en-US" altLang="en-US" sz="1200"/>
              <a:pPr eaLnBrk="1" hangingPunct="1"/>
              <a:t>19</a:t>
            </a:fld>
            <a:endParaRPr lang="en-US" altLang="en-US" sz="1200" dirty="0"/>
          </a:p>
        </p:txBody>
      </p:sp>
    </p:spTree>
    <p:extLst>
      <p:ext uri="{BB962C8B-B14F-4D97-AF65-F5344CB8AC3E}">
        <p14:creationId xmlns:p14="http://schemas.microsoft.com/office/powerpoint/2010/main" val="3244255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a:extLst>
              <a:ext uri="{FF2B5EF4-FFF2-40B4-BE49-F238E27FC236}">
                <a16:creationId xmlns:a16="http://schemas.microsoft.com/office/drawing/2014/main" id="{070489A9-6791-4BDE-8E06-A5B3B44A48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Rectangle 3">
            <a:extLst>
              <a:ext uri="{FF2B5EF4-FFF2-40B4-BE49-F238E27FC236}">
                <a16:creationId xmlns:a16="http://schemas.microsoft.com/office/drawing/2014/main" id="{5B6DD749-E47B-406E-84B4-BB84147B10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 name="Slide Number Placeholder 3">
            <a:extLst>
              <a:ext uri="{FF2B5EF4-FFF2-40B4-BE49-F238E27FC236}">
                <a16:creationId xmlns:a16="http://schemas.microsoft.com/office/drawing/2014/main" id="{19BE7F94-D36F-4190-AE1D-BB12BEED8CAE}"/>
              </a:ext>
            </a:extLst>
          </p:cNvPr>
          <p:cNvSpPr>
            <a:spLocks noGrp="1"/>
          </p:cNvSpPr>
          <p:nvPr>
            <p:ph type="sldNum" sz="quarter" idx="5"/>
          </p:nvPr>
        </p:nvSpPr>
        <p:spPr bwMode="auto">
          <a:xfrm>
            <a:off x="3884613" y="8685213"/>
            <a:ext cx="29718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3FD74E4B-748B-44B5-AEEA-D15F3B195EDC}" type="slidenum">
              <a:rPr lang="en-US" altLang="en-US" sz="1200"/>
              <a:pPr eaLnBrk="1" hangingPunct="1"/>
              <a:t>2</a:t>
            </a:fld>
            <a:endParaRPr lang="en-US" altLang="en-US" sz="1200" dirty="0"/>
          </a:p>
        </p:txBody>
      </p:sp>
    </p:spTree>
    <p:extLst>
      <p:ext uri="{BB962C8B-B14F-4D97-AF65-F5344CB8AC3E}">
        <p14:creationId xmlns:p14="http://schemas.microsoft.com/office/powerpoint/2010/main" val="35625580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a:extLst>
              <a:ext uri="{FF2B5EF4-FFF2-40B4-BE49-F238E27FC236}">
                <a16:creationId xmlns:a16="http://schemas.microsoft.com/office/drawing/2014/main" id="{18E67DD9-692B-455A-9CEF-A57720E07E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es Placeholder 2">
            <a:extLst>
              <a:ext uri="{FF2B5EF4-FFF2-40B4-BE49-F238E27FC236}">
                <a16:creationId xmlns:a16="http://schemas.microsoft.com/office/drawing/2014/main" id="{2A699395-1148-4709-8F9B-AB5D97E283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5299" name="Slide Number Placeholder 3">
            <a:extLst>
              <a:ext uri="{FF2B5EF4-FFF2-40B4-BE49-F238E27FC236}">
                <a16:creationId xmlns:a16="http://schemas.microsoft.com/office/drawing/2014/main" id="{429F415E-A211-4C44-B125-60BA3112EC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56054C5B-7BE7-49FF-A1FA-486D2ADC889A}" type="slidenum">
              <a:rPr lang="en-US" altLang="en-US" sz="1200"/>
              <a:pPr eaLnBrk="1" hangingPunct="1"/>
              <a:t>20</a:t>
            </a:fld>
            <a:endParaRPr lang="en-US" altLang="en-US" sz="1200" dirty="0"/>
          </a:p>
        </p:txBody>
      </p:sp>
    </p:spTree>
    <p:extLst>
      <p:ext uri="{BB962C8B-B14F-4D97-AF65-F5344CB8AC3E}">
        <p14:creationId xmlns:p14="http://schemas.microsoft.com/office/powerpoint/2010/main" val="5785560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a:extLst>
              <a:ext uri="{FF2B5EF4-FFF2-40B4-BE49-F238E27FC236}">
                <a16:creationId xmlns:a16="http://schemas.microsoft.com/office/drawing/2014/main" id="{F4F23F69-7AF5-41AD-AE37-EE19500A33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a:extLst>
              <a:ext uri="{FF2B5EF4-FFF2-40B4-BE49-F238E27FC236}">
                <a16:creationId xmlns:a16="http://schemas.microsoft.com/office/drawing/2014/main" id="{FF39CF6A-5581-4CF5-8559-2306255508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A mapped drive is a shortcut to a shared folder or drive on another computer across a network. File Explorer makes this process easy and straightforward. </a:t>
            </a:r>
          </a:p>
        </p:txBody>
      </p:sp>
      <p:sp>
        <p:nvSpPr>
          <p:cNvPr id="57347" name="Slide Number Placeholder 3">
            <a:extLst>
              <a:ext uri="{FF2B5EF4-FFF2-40B4-BE49-F238E27FC236}">
                <a16:creationId xmlns:a16="http://schemas.microsoft.com/office/drawing/2014/main" id="{D5F55A96-F201-4BBB-A973-FACC06FD49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0291697E-A0A1-404C-BF3B-0399B6E913B1}" type="slidenum">
              <a:rPr lang="en-US" altLang="en-US" sz="1200"/>
              <a:pPr eaLnBrk="1" hangingPunct="1"/>
              <a:t>21</a:t>
            </a:fld>
            <a:endParaRPr lang="en-US" altLang="en-US" sz="1200" dirty="0"/>
          </a:p>
        </p:txBody>
      </p:sp>
    </p:spTree>
    <p:extLst>
      <p:ext uri="{BB962C8B-B14F-4D97-AF65-F5344CB8AC3E}">
        <p14:creationId xmlns:p14="http://schemas.microsoft.com/office/powerpoint/2010/main" val="31913845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a:extLst>
              <a:ext uri="{FF2B5EF4-FFF2-40B4-BE49-F238E27FC236}">
                <a16:creationId xmlns:a16="http://schemas.microsoft.com/office/drawing/2014/main" id="{E979FF84-1652-40C4-AFC8-A6C8AE5599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a:extLst>
              <a:ext uri="{FF2B5EF4-FFF2-40B4-BE49-F238E27FC236}">
                <a16:creationId xmlns:a16="http://schemas.microsoft.com/office/drawing/2014/main" id="{B7F4DE20-3DCD-485F-B6FF-79A4413A3F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Windows 10 provides three levels of </a:t>
            </a:r>
            <a:r>
              <a:rPr lang="en-US" altLang="en-US" b="1" i="1" dirty="0"/>
              <a:t>printer permissions</a:t>
            </a:r>
            <a:r>
              <a:rPr lang="en-US" altLang="en-US" dirty="0"/>
              <a:t>:</a:t>
            </a:r>
          </a:p>
          <a:p>
            <a:r>
              <a:rPr lang="en-US" altLang="en-US" b="1" dirty="0"/>
              <a:t>Print</a:t>
            </a:r>
            <a:r>
              <a:rPr lang="en-US" altLang="en-US" dirty="0"/>
              <a:t>: Allows users to send documents to the printer.</a:t>
            </a:r>
          </a:p>
          <a:p>
            <a:r>
              <a:rPr lang="en-US" altLang="en-US" b="1" dirty="0"/>
              <a:t>Manage this printer</a:t>
            </a:r>
            <a:r>
              <a:rPr lang="en-US" altLang="en-US" dirty="0"/>
              <a:t>: Allows users to modify printer settings and configurations, including the access control list (ACL) itself.</a:t>
            </a:r>
          </a:p>
          <a:p>
            <a:r>
              <a:rPr lang="en-US" altLang="en-US" b="1" dirty="0"/>
              <a:t>Manage documents</a:t>
            </a:r>
            <a:r>
              <a:rPr lang="en-US" altLang="en-US" dirty="0"/>
              <a:t>: Provides the ability to cancel, pause, resume, or restart a </a:t>
            </a:r>
            <a:br>
              <a:rPr lang="en-US" altLang="en-US" dirty="0"/>
            </a:br>
            <a:r>
              <a:rPr lang="en-US" altLang="en-US" dirty="0"/>
              <a:t>print job.</a:t>
            </a:r>
          </a:p>
        </p:txBody>
      </p:sp>
      <p:sp>
        <p:nvSpPr>
          <p:cNvPr id="59395" name="Slide Number Placeholder 3">
            <a:extLst>
              <a:ext uri="{FF2B5EF4-FFF2-40B4-BE49-F238E27FC236}">
                <a16:creationId xmlns:a16="http://schemas.microsoft.com/office/drawing/2014/main" id="{351B6B55-77A2-43F0-8634-441FFDC212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9857E371-2561-4541-A3C3-A4C2ECFE208A}" type="slidenum">
              <a:rPr lang="en-US" altLang="en-US" sz="1200"/>
              <a:pPr eaLnBrk="1" hangingPunct="1"/>
              <a:t>22</a:t>
            </a:fld>
            <a:endParaRPr lang="en-US" altLang="en-US" sz="1200" dirty="0"/>
          </a:p>
        </p:txBody>
      </p:sp>
    </p:spTree>
    <p:extLst>
      <p:ext uri="{BB962C8B-B14F-4D97-AF65-F5344CB8AC3E}">
        <p14:creationId xmlns:p14="http://schemas.microsoft.com/office/powerpoint/2010/main" val="37278478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a:extLst>
              <a:ext uri="{FF2B5EF4-FFF2-40B4-BE49-F238E27FC236}">
                <a16:creationId xmlns:a16="http://schemas.microsoft.com/office/drawing/2014/main" id="{7ACE7BC2-8674-4A36-BE03-DD57695B10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a:extLst>
              <a:ext uri="{FF2B5EF4-FFF2-40B4-BE49-F238E27FC236}">
                <a16:creationId xmlns:a16="http://schemas.microsoft.com/office/drawing/2014/main" id="{17740EA5-CB49-4951-BC88-85706CE10B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1443" name="Slide Number Placeholder 3">
            <a:extLst>
              <a:ext uri="{FF2B5EF4-FFF2-40B4-BE49-F238E27FC236}">
                <a16:creationId xmlns:a16="http://schemas.microsoft.com/office/drawing/2014/main" id="{F9B49B84-8AF2-4997-AF42-080F4177B3A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EF245A25-DDF9-4982-87BC-7B919F8949C1}" type="slidenum">
              <a:rPr lang="en-US" altLang="en-US" sz="1200"/>
              <a:pPr eaLnBrk="1" hangingPunct="1"/>
              <a:t>23</a:t>
            </a:fld>
            <a:endParaRPr lang="en-US" altLang="en-US" sz="1200" dirty="0"/>
          </a:p>
        </p:txBody>
      </p:sp>
    </p:spTree>
    <p:extLst>
      <p:ext uri="{BB962C8B-B14F-4D97-AF65-F5344CB8AC3E}">
        <p14:creationId xmlns:p14="http://schemas.microsoft.com/office/powerpoint/2010/main" val="3412146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a:extLst>
              <a:ext uri="{FF2B5EF4-FFF2-40B4-BE49-F238E27FC236}">
                <a16:creationId xmlns:a16="http://schemas.microsoft.com/office/drawing/2014/main" id="{1D5865FD-063D-4191-9C85-72C2504C82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Notes Placeholder 2">
            <a:extLst>
              <a:ext uri="{FF2B5EF4-FFF2-40B4-BE49-F238E27FC236}">
                <a16:creationId xmlns:a16="http://schemas.microsoft.com/office/drawing/2014/main" id="{77A64579-9033-4963-978D-94F38A63E4B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3491" name="Slide Number Placeholder 3">
            <a:extLst>
              <a:ext uri="{FF2B5EF4-FFF2-40B4-BE49-F238E27FC236}">
                <a16:creationId xmlns:a16="http://schemas.microsoft.com/office/drawing/2014/main" id="{B0A6B8DA-1159-41E4-AC5B-22A05C1E1E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E7FB3727-00E9-4CD8-97F4-45EEE4560C73}" type="slidenum">
              <a:rPr lang="en-US" altLang="en-US" sz="1200"/>
              <a:pPr eaLnBrk="1" hangingPunct="1"/>
              <a:t>24</a:t>
            </a:fld>
            <a:endParaRPr lang="en-US" altLang="en-US" sz="1200" dirty="0"/>
          </a:p>
        </p:txBody>
      </p:sp>
    </p:spTree>
    <p:extLst>
      <p:ext uri="{BB962C8B-B14F-4D97-AF65-F5344CB8AC3E}">
        <p14:creationId xmlns:p14="http://schemas.microsoft.com/office/powerpoint/2010/main" val="26292773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a:extLst>
              <a:ext uri="{FF2B5EF4-FFF2-40B4-BE49-F238E27FC236}">
                <a16:creationId xmlns:a16="http://schemas.microsoft.com/office/drawing/2014/main" id="{4B1EFD31-0485-49AD-932B-8447F05205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a:extLst>
              <a:ext uri="{FF2B5EF4-FFF2-40B4-BE49-F238E27FC236}">
                <a16:creationId xmlns:a16="http://schemas.microsoft.com/office/drawing/2014/main" id="{E90AC390-2B2D-404B-87D0-6D8A90DA43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5539" name="Slide Number Placeholder 3">
            <a:extLst>
              <a:ext uri="{FF2B5EF4-FFF2-40B4-BE49-F238E27FC236}">
                <a16:creationId xmlns:a16="http://schemas.microsoft.com/office/drawing/2014/main" id="{9C22DF50-9684-4C8B-B4AC-79EAF7093B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41B1444-413B-442E-B220-764D8B5F083D}" type="slidenum">
              <a:rPr lang="en-US" altLang="en-US" sz="1200"/>
              <a:pPr eaLnBrk="1" hangingPunct="1"/>
              <a:t>25</a:t>
            </a:fld>
            <a:endParaRPr lang="en-US" altLang="en-US" sz="1200" dirty="0"/>
          </a:p>
        </p:txBody>
      </p:sp>
    </p:spTree>
    <p:extLst>
      <p:ext uri="{BB962C8B-B14F-4D97-AF65-F5344CB8AC3E}">
        <p14:creationId xmlns:p14="http://schemas.microsoft.com/office/powerpoint/2010/main" val="32772831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a:extLst>
              <a:ext uri="{FF2B5EF4-FFF2-40B4-BE49-F238E27FC236}">
                <a16:creationId xmlns:a16="http://schemas.microsoft.com/office/drawing/2014/main" id="{BAD36E03-E55C-4461-AFDE-117A2BAD1D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Notes Placeholder 2">
            <a:extLst>
              <a:ext uri="{FF2B5EF4-FFF2-40B4-BE49-F238E27FC236}">
                <a16:creationId xmlns:a16="http://schemas.microsoft.com/office/drawing/2014/main" id="{24B656A2-1911-4B6A-AF47-D1871B77AB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7587" name="Slide Number Placeholder 3">
            <a:extLst>
              <a:ext uri="{FF2B5EF4-FFF2-40B4-BE49-F238E27FC236}">
                <a16:creationId xmlns:a16="http://schemas.microsoft.com/office/drawing/2014/main" id="{190AD80F-03BB-4648-A15E-A1AF770AD0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C0962E70-BB4B-46AC-9AD8-1C851B8FDE86}" type="slidenum">
              <a:rPr lang="en-US" altLang="en-US" sz="1200"/>
              <a:pPr eaLnBrk="1" hangingPunct="1"/>
              <a:t>26</a:t>
            </a:fld>
            <a:endParaRPr lang="en-US" altLang="en-US" sz="1200" dirty="0"/>
          </a:p>
        </p:txBody>
      </p:sp>
    </p:spTree>
    <p:extLst>
      <p:ext uri="{BB962C8B-B14F-4D97-AF65-F5344CB8AC3E}">
        <p14:creationId xmlns:p14="http://schemas.microsoft.com/office/powerpoint/2010/main" val="24368480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a:extLst>
              <a:ext uri="{FF2B5EF4-FFF2-40B4-BE49-F238E27FC236}">
                <a16:creationId xmlns:a16="http://schemas.microsoft.com/office/drawing/2014/main" id="{0F55332D-C987-4946-A998-BF2014E79D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Notes Placeholder 2">
            <a:extLst>
              <a:ext uri="{FF2B5EF4-FFF2-40B4-BE49-F238E27FC236}">
                <a16:creationId xmlns:a16="http://schemas.microsoft.com/office/drawing/2014/main" id="{E254625B-AD98-48C3-A793-DC8F115363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9635" name="Slide Number Placeholder 3">
            <a:extLst>
              <a:ext uri="{FF2B5EF4-FFF2-40B4-BE49-F238E27FC236}">
                <a16:creationId xmlns:a16="http://schemas.microsoft.com/office/drawing/2014/main" id="{1F6626C5-9374-4A68-ADAF-4C56EFE054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A4ACBAC-00EC-45A2-93CA-47DAD48C958E}" type="slidenum">
              <a:rPr lang="en-US" altLang="en-US" sz="1200"/>
              <a:pPr eaLnBrk="1" hangingPunct="1"/>
              <a:t>27</a:t>
            </a:fld>
            <a:endParaRPr lang="en-US" altLang="en-US" sz="1200" dirty="0"/>
          </a:p>
        </p:txBody>
      </p:sp>
    </p:spTree>
    <p:extLst>
      <p:ext uri="{BB962C8B-B14F-4D97-AF65-F5344CB8AC3E}">
        <p14:creationId xmlns:p14="http://schemas.microsoft.com/office/powerpoint/2010/main" val="30827404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a:extLst>
              <a:ext uri="{FF2B5EF4-FFF2-40B4-BE49-F238E27FC236}">
                <a16:creationId xmlns:a16="http://schemas.microsoft.com/office/drawing/2014/main" id="{7FD618F4-00CA-4184-AB94-402DBE49D1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Notes Placeholder 2">
            <a:extLst>
              <a:ext uri="{FF2B5EF4-FFF2-40B4-BE49-F238E27FC236}">
                <a16:creationId xmlns:a16="http://schemas.microsoft.com/office/drawing/2014/main" id="{49805064-A167-4548-AAD4-BA68772CE9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71683" name="Slide Number Placeholder 3">
            <a:extLst>
              <a:ext uri="{FF2B5EF4-FFF2-40B4-BE49-F238E27FC236}">
                <a16:creationId xmlns:a16="http://schemas.microsoft.com/office/drawing/2014/main" id="{ADA99D05-F2D7-4534-B7AF-EF8C003AB8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D6613510-CC9E-4172-919C-0B54BBF19FED}" type="slidenum">
              <a:rPr lang="en-US" altLang="en-US" sz="1200"/>
              <a:pPr eaLnBrk="1" hangingPunct="1"/>
              <a:t>28</a:t>
            </a:fld>
            <a:endParaRPr lang="en-US" altLang="en-US" sz="1200" dirty="0"/>
          </a:p>
        </p:txBody>
      </p:sp>
    </p:spTree>
    <p:extLst>
      <p:ext uri="{BB962C8B-B14F-4D97-AF65-F5344CB8AC3E}">
        <p14:creationId xmlns:p14="http://schemas.microsoft.com/office/powerpoint/2010/main" val="41128732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AAA1B9-4A5C-416D-8307-0301411157F2}" type="slidenum">
              <a:rPr lang="en-US" smtClean="0"/>
              <a:t>29</a:t>
            </a:fld>
            <a:endParaRPr lang="en-US" dirty="0"/>
          </a:p>
        </p:txBody>
      </p:sp>
    </p:spTree>
    <p:extLst>
      <p:ext uri="{BB962C8B-B14F-4D97-AF65-F5344CB8AC3E}">
        <p14:creationId xmlns:p14="http://schemas.microsoft.com/office/powerpoint/2010/main" val="2041159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a:extLst>
              <a:ext uri="{FF2B5EF4-FFF2-40B4-BE49-F238E27FC236}">
                <a16:creationId xmlns:a16="http://schemas.microsoft.com/office/drawing/2014/main" id="{157A5D25-6E51-42D3-A3F3-FDDB769C5E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Notes Placeholder 2">
            <a:extLst>
              <a:ext uri="{FF2B5EF4-FFF2-40B4-BE49-F238E27FC236}">
                <a16:creationId xmlns:a16="http://schemas.microsoft.com/office/drawing/2014/main" id="{6FE7CA03-A53F-4C54-A622-26819F45C8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Take Note: This lesson assumes you are working on a peer-to-peer network in a small office or home office setting. The network does not have a server and does not use a domain. </a:t>
            </a:r>
          </a:p>
        </p:txBody>
      </p:sp>
      <p:sp>
        <p:nvSpPr>
          <p:cNvPr id="20483" name="Slide Number Placeholder 3">
            <a:extLst>
              <a:ext uri="{FF2B5EF4-FFF2-40B4-BE49-F238E27FC236}">
                <a16:creationId xmlns:a16="http://schemas.microsoft.com/office/drawing/2014/main" id="{ED1ABC81-1580-4BEE-A114-04B4AD7333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90F35960-C4D2-432B-A1BF-D90CB8DCFFCD}" type="slidenum">
              <a:rPr lang="en-US" altLang="en-US" sz="1200"/>
              <a:pPr eaLnBrk="1" hangingPunct="1"/>
              <a:t>3</a:t>
            </a:fld>
            <a:endParaRPr lang="en-US" altLang="en-US" sz="1200" dirty="0"/>
          </a:p>
        </p:txBody>
      </p:sp>
    </p:spTree>
    <p:extLst>
      <p:ext uri="{BB962C8B-B14F-4D97-AF65-F5344CB8AC3E}">
        <p14:creationId xmlns:p14="http://schemas.microsoft.com/office/powerpoint/2010/main" val="2220293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7698C04F-46BA-4D22-A7BC-6EA74ECE5BC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Notes Placeholder 2">
            <a:extLst>
              <a:ext uri="{FF2B5EF4-FFF2-40B4-BE49-F238E27FC236}">
                <a16:creationId xmlns:a16="http://schemas.microsoft.com/office/drawing/2014/main" id="{0BB7E031-B286-4F24-BD60-DEC7E723BA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Take Note: </a:t>
            </a:r>
            <a:r>
              <a:rPr lang="en-US" altLang="en-US" b="1" i="1" dirty="0"/>
              <a:t>Network discovery</a:t>
            </a:r>
            <a:r>
              <a:rPr lang="en-US" altLang="en-US" dirty="0"/>
              <a:t> is a Windows feature that enables your computer to find other computers and devices (such as printers) on a connected network. It also lets you control whether other computers can see your computer on the same network. </a:t>
            </a:r>
          </a:p>
        </p:txBody>
      </p:sp>
      <p:sp>
        <p:nvSpPr>
          <p:cNvPr id="22531" name="Slide Number Placeholder 3">
            <a:extLst>
              <a:ext uri="{FF2B5EF4-FFF2-40B4-BE49-F238E27FC236}">
                <a16:creationId xmlns:a16="http://schemas.microsoft.com/office/drawing/2014/main" id="{C86B4372-26F1-4EA3-A326-546C9FF44B4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D6519BAF-3DB5-4A42-AF8E-F9ACBDE25699}" type="slidenum">
              <a:rPr lang="en-US" altLang="en-US" sz="1200"/>
              <a:pPr eaLnBrk="1" hangingPunct="1"/>
              <a:t>4</a:t>
            </a:fld>
            <a:endParaRPr lang="en-US" altLang="en-US" sz="1200" dirty="0"/>
          </a:p>
        </p:txBody>
      </p:sp>
    </p:spTree>
    <p:extLst>
      <p:ext uri="{BB962C8B-B14F-4D97-AF65-F5344CB8AC3E}">
        <p14:creationId xmlns:p14="http://schemas.microsoft.com/office/powerpoint/2010/main" val="2991310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a:extLst>
              <a:ext uri="{FF2B5EF4-FFF2-40B4-BE49-F238E27FC236}">
                <a16:creationId xmlns:a16="http://schemas.microsoft.com/office/drawing/2014/main" id="{B3910D1B-C515-4717-A7F7-B9515E5166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Notes Placeholder 2">
            <a:extLst>
              <a:ext uri="{FF2B5EF4-FFF2-40B4-BE49-F238E27FC236}">
                <a16:creationId xmlns:a16="http://schemas.microsoft.com/office/drawing/2014/main" id="{22E13630-45A2-4A35-818A-F8BC3111B6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4579" name="Slide Number Placeholder 3">
            <a:extLst>
              <a:ext uri="{FF2B5EF4-FFF2-40B4-BE49-F238E27FC236}">
                <a16:creationId xmlns:a16="http://schemas.microsoft.com/office/drawing/2014/main" id="{38D42F2B-7ABE-4A3A-83B8-4270129417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BD25317C-90E1-4DEE-854B-796A77099950}" type="slidenum">
              <a:rPr lang="en-US" altLang="en-US" sz="1200"/>
              <a:pPr eaLnBrk="1" hangingPunct="1"/>
              <a:t>5</a:t>
            </a:fld>
            <a:endParaRPr lang="en-US" altLang="en-US" sz="1200" dirty="0"/>
          </a:p>
        </p:txBody>
      </p:sp>
    </p:spTree>
    <p:extLst>
      <p:ext uri="{BB962C8B-B14F-4D97-AF65-F5344CB8AC3E}">
        <p14:creationId xmlns:p14="http://schemas.microsoft.com/office/powerpoint/2010/main" val="789641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a:extLst>
              <a:ext uri="{FF2B5EF4-FFF2-40B4-BE49-F238E27FC236}">
                <a16:creationId xmlns:a16="http://schemas.microsoft.com/office/drawing/2014/main" id="{78E24806-0C66-490F-B67F-891A4D7F74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Notes Placeholder 2">
            <a:extLst>
              <a:ext uri="{FF2B5EF4-FFF2-40B4-BE49-F238E27FC236}">
                <a16:creationId xmlns:a16="http://schemas.microsoft.com/office/drawing/2014/main" id="{F04CFBA0-70E2-4D5E-B696-F75C73EB37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6627" name="Slide Number Placeholder 3">
            <a:extLst>
              <a:ext uri="{FF2B5EF4-FFF2-40B4-BE49-F238E27FC236}">
                <a16:creationId xmlns:a16="http://schemas.microsoft.com/office/drawing/2014/main" id="{5F3E96EE-CC7E-4ECD-B636-A443D8C03B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84452590-2633-48C3-A28F-2EF1CFD8C953}" type="slidenum">
              <a:rPr lang="en-US" altLang="en-US" sz="1200"/>
              <a:pPr eaLnBrk="1" hangingPunct="1"/>
              <a:t>6</a:t>
            </a:fld>
            <a:endParaRPr lang="en-US" altLang="en-US" sz="1200" dirty="0"/>
          </a:p>
        </p:txBody>
      </p:sp>
    </p:spTree>
    <p:extLst>
      <p:ext uri="{BB962C8B-B14F-4D97-AF65-F5344CB8AC3E}">
        <p14:creationId xmlns:p14="http://schemas.microsoft.com/office/powerpoint/2010/main" val="4119926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a:extLst>
              <a:ext uri="{FF2B5EF4-FFF2-40B4-BE49-F238E27FC236}">
                <a16:creationId xmlns:a16="http://schemas.microsoft.com/office/drawing/2014/main" id="{13254A72-B9A7-4998-9E57-E2BD47B5FB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a:extLst>
              <a:ext uri="{FF2B5EF4-FFF2-40B4-BE49-F238E27FC236}">
                <a16:creationId xmlns:a16="http://schemas.microsoft.com/office/drawing/2014/main" id="{207FE2B0-D498-492F-A7DC-B2BC56E5AA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8675" name="Slide Number Placeholder 3">
            <a:extLst>
              <a:ext uri="{FF2B5EF4-FFF2-40B4-BE49-F238E27FC236}">
                <a16:creationId xmlns:a16="http://schemas.microsoft.com/office/drawing/2014/main" id="{C73577DA-3C96-40DF-9397-14063C7DDE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C849AD17-F56A-4F03-A635-21DE2CA090D0}" type="slidenum">
              <a:rPr lang="en-US" altLang="en-US" sz="1200"/>
              <a:pPr eaLnBrk="1" hangingPunct="1"/>
              <a:t>7</a:t>
            </a:fld>
            <a:endParaRPr lang="en-US" altLang="en-US" sz="1200" dirty="0"/>
          </a:p>
        </p:txBody>
      </p:sp>
    </p:spTree>
    <p:extLst>
      <p:ext uri="{BB962C8B-B14F-4D97-AF65-F5344CB8AC3E}">
        <p14:creationId xmlns:p14="http://schemas.microsoft.com/office/powerpoint/2010/main" val="3299287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a:extLst>
              <a:ext uri="{FF2B5EF4-FFF2-40B4-BE49-F238E27FC236}">
                <a16:creationId xmlns:a16="http://schemas.microsoft.com/office/drawing/2014/main" id="{E045CA34-A020-4117-AB74-51968324AF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a:extLst>
              <a:ext uri="{FF2B5EF4-FFF2-40B4-BE49-F238E27FC236}">
                <a16:creationId xmlns:a16="http://schemas.microsoft.com/office/drawing/2014/main" id="{E772CAD1-8EAB-43BF-B59E-FB89EB94D2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0723" name="Slide Number Placeholder 3">
            <a:extLst>
              <a:ext uri="{FF2B5EF4-FFF2-40B4-BE49-F238E27FC236}">
                <a16:creationId xmlns:a16="http://schemas.microsoft.com/office/drawing/2014/main" id="{995AB3E6-3888-448D-836C-39C6DBE464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5D29FD07-00D6-4845-91FA-6BD9850D0488}" type="slidenum">
              <a:rPr lang="en-US" altLang="en-US" sz="1200"/>
              <a:pPr eaLnBrk="1" hangingPunct="1"/>
              <a:t>8</a:t>
            </a:fld>
            <a:endParaRPr lang="en-US" altLang="en-US" sz="1200" dirty="0"/>
          </a:p>
        </p:txBody>
      </p:sp>
    </p:spTree>
    <p:extLst>
      <p:ext uri="{BB962C8B-B14F-4D97-AF65-F5344CB8AC3E}">
        <p14:creationId xmlns:p14="http://schemas.microsoft.com/office/powerpoint/2010/main" val="3995079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a:extLst>
              <a:ext uri="{FF2B5EF4-FFF2-40B4-BE49-F238E27FC236}">
                <a16:creationId xmlns:a16="http://schemas.microsoft.com/office/drawing/2014/main" id="{181724C2-0590-4396-A3F3-4216EE6028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a:extLst>
              <a:ext uri="{FF2B5EF4-FFF2-40B4-BE49-F238E27FC236}">
                <a16:creationId xmlns:a16="http://schemas.microsoft.com/office/drawing/2014/main" id="{30619E0A-751E-46D2-A8D4-732B9BE414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2771" name="Slide Number Placeholder 3">
            <a:extLst>
              <a:ext uri="{FF2B5EF4-FFF2-40B4-BE49-F238E27FC236}">
                <a16:creationId xmlns:a16="http://schemas.microsoft.com/office/drawing/2014/main" id="{173F05B2-FDC7-40CA-87C9-E7C664D4B6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EEB8772-E351-42F7-AA41-09089B675E3B}" type="slidenum">
              <a:rPr lang="en-US" altLang="en-US" sz="1200"/>
              <a:pPr eaLnBrk="1" hangingPunct="1"/>
              <a:t>9</a:t>
            </a:fld>
            <a:endParaRPr lang="en-US" altLang="en-US" sz="1200" dirty="0"/>
          </a:p>
        </p:txBody>
      </p:sp>
    </p:spTree>
    <p:extLst>
      <p:ext uri="{BB962C8B-B14F-4D97-AF65-F5344CB8AC3E}">
        <p14:creationId xmlns:p14="http://schemas.microsoft.com/office/powerpoint/2010/main" val="3639115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46" name="Picture 45">
            <a:extLst>
              <a:ext uri="{FF2B5EF4-FFF2-40B4-BE49-F238E27FC236}">
                <a16:creationId xmlns:a16="http://schemas.microsoft.com/office/drawing/2014/main" id="{38A98A4B-C8C9-42E1-A8C9-BA7A06A5B64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02576" y="218942"/>
            <a:ext cx="2743200" cy="340398"/>
          </a:xfrm>
          <a:prstGeom prst="rect">
            <a:avLst/>
          </a:prstGeom>
        </p:spPr>
      </p:pic>
      <p:sp>
        <p:nvSpPr>
          <p:cNvPr id="2" name="Rectangle 1">
            <a:extLst>
              <a:ext uri="{FF2B5EF4-FFF2-40B4-BE49-F238E27FC236}">
                <a16:creationId xmlns:a16="http://schemas.microsoft.com/office/drawing/2014/main" id="{916791C7-AC97-4A75-B173-BCD1C5CA61E3}"/>
              </a:ext>
            </a:extLst>
          </p:cNvPr>
          <p:cNvSpPr/>
          <p:nvPr userDrawn="1"/>
        </p:nvSpPr>
        <p:spPr bwMode="auto">
          <a:xfrm>
            <a:off x="0" y="8171"/>
            <a:ext cx="12192000" cy="2286000"/>
          </a:xfrm>
          <a:prstGeom prst="rect">
            <a:avLst/>
          </a:prstGeom>
          <a:solidFill>
            <a:srgbClr val="0054A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3" name="TextBox 2">
            <a:extLst>
              <a:ext uri="{FF2B5EF4-FFF2-40B4-BE49-F238E27FC236}">
                <a16:creationId xmlns:a16="http://schemas.microsoft.com/office/drawing/2014/main" id="{9DC0F182-E382-4215-8BEF-C4976809AD03}"/>
              </a:ext>
            </a:extLst>
          </p:cNvPr>
          <p:cNvSpPr txBox="1"/>
          <p:nvPr userDrawn="1"/>
        </p:nvSpPr>
        <p:spPr>
          <a:xfrm>
            <a:off x="230120" y="133588"/>
            <a:ext cx="11731752" cy="548640"/>
          </a:xfrm>
          <a:prstGeom prst="rect">
            <a:avLst/>
          </a:prstGeom>
          <a:noFill/>
        </p:spPr>
        <p:txBody>
          <a:bodyPr wrap="square" lIns="182880" tIns="146304" rIns="182880" bIns="146304" rtlCol="0" anchor="ctr" anchorCtr="0">
            <a:spAutoFit/>
          </a:bodyPr>
          <a:lstStyle/>
          <a:p>
            <a:pPr algn="ctr">
              <a:lnSpc>
                <a:spcPct val="90000"/>
              </a:lnSpc>
              <a:spcAft>
                <a:spcPts val="600"/>
              </a:spcAft>
            </a:pPr>
            <a:r>
              <a:rPr lang="en-US" sz="3200" dirty="0">
                <a:solidFill>
                  <a:schemeClr val="bg1"/>
                </a:solidFill>
                <a:latin typeface="+mj-lt"/>
              </a:rPr>
              <a:t>Microsoft</a:t>
            </a:r>
            <a:r>
              <a:rPr lang="en-US" sz="3200" baseline="30000" dirty="0">
                <a:solidFill>
                  <a:schemeClr val="bg1"/>
                </a:solidFill>
                <a:latin typeface="+mj-lt"/>
              </a:rPr>
              <a:t>®</a:t>
            </a:r>
            <a:r>
              <a:rPr lang="en-US" sz="3200" dirty="0">
                <a:solidFill>
                  <a:schemeClr val="bg1"/>
                </a:solidFill>
                <a:latin typeface="+mj-lt"/>
              </a:rPr>
              <a:t> Official Academic Course</a:t>
            </a:r>
          </a:p>
        </p:txBody>
      </p:sp>
      <p:sp>
        <p:nvSpPr>
          <p:cNvPr id="9" name="Title 1"/>
          <p:cNvSpPr>
            <a:spLocks noGrp="1"/>
          </p:cNvSpPr>
          <p:nvPr>
            <p:ph type="title" hasCustomPrompt="1"/>
          </p:nvPr>
        </p:nvSpPr>
        <p:spPr>
          <a:xfrm>
            <a:off x="228600" y="3554265"/>
            <a:ext cx="11517176" cy="2286000"/>
          </a:xfrm>
          <a:noFill/>
        </p:spPr>
        <p:txBody>
          <a:bodyPr lIns="91440" tIns="91440" rIns="91440" bIns="91440" anchor="t" anchorCtr="0"/>
          <a:lstStyle>
            <a:lvl1pPr>
              <a:defRPr sz="4800" spc="-78" baseline="0">
                <a:solidFill>
                  <a:schemeClr val="accent1"/>
                </a:solidFill>
              </a:defRPr>
            </a:lvl1pPr>
          </a:lstStyle>
          <a:p>
            <a:r>
              <a:rPr lang="en-US" dirty="0"/>
              <a:t>Lesson Title</a:t>
            </a:r>
          </a:p>
        </p:txBody>
      </p:sp>
      <p:sp>
        <p:nvSpPr>
          <p:cNvPr id="8" name="Rectangle 7">
            <a:extLst>
              <a:ext uri="{FF2B5EF4-FFF2-40B4-BE49-F238E27FC236}">
                <a16:creationId xmlns:a16="http://schemas.microsoft.com/office/drawing/2014/main" id="{4A8E3B6D-FE37-401D-9B56-F6F5576F8B0C}"/>
              </a:ext>
            </a:extLst>
          </p:cNvPr>
          <p:cNvSpPr/>
          <p:nvPr userDrawn="1"/>
        </p:nvSpPr>
        <p:spPr bwMode="auto">
          <a:xfrm>
            <a:off x="-1524" y="2295435"/>
            <a:ext cx="12192000" cy="182880"/>
          </a:xfrm>
          <a:prstGeom prst="rect">
            <a:avLst/>
          </a:prstGeom>
          <a:solidFill>
            <a:srgbClr val="F3642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pic>
        <p:nvPicPr>
          <p:cNvPr id="91" name="Picture 90">
            <a:extLst>
              <a:ext uri="{FF2B5EF4-FFF2-40B4-BE49-F238E27FC236}">
                <a16:creationId xmlns:a16="http://schemas.microsoft.com/office/drawing/2014/main" id="{3699F29B-9D00-41DD-BF68-87736C2C5D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invGray">
          <a:xfrm>
            <a:off x="228600" y="6266085"/>
            <a:ext cx="1613565" cy="345696"/>
          </a:xfrm>
          <a:prstGeom prst="rect">
            <a:avLst/>
          </a:prstGeom>
        </p:spPr>
      </p:pic>
      <p:sp>
        <p:nvSpPr>
          <p:cNvPr id="13" name="TextBox 12">
            <a:extLst>
              <a:ext uri="{FF2B5EF4-FFF2-40B4-BE49-F238E27FC236}">
                <a16:creationId xmlns:a16="http://schemas.microsoft.com/office/drawing/2014/main" id="{19CA5953-DC0D-45DF-AB56-F177B3E97C77}"/>
              </a:ext>
            </a:extLst>
          </p:cNvPr>
          <p:cNvSpPr txBox="1"/>
          <p:nvPr userDrawn="1"/>
        </p:nvSpPr>
        <p:spPr>
          <a:xfrm flipH="1">
            <a:off x="230120" y="731520"/>
            <a:ext cx="11731752" cy="914400"/>
          </a:xfrm>
          <a:prstGeom prst="rect">
            <a:avLst/>
          </a:prstGeom>
          <a:noFill/>
        </p:spPr>
        <p:txBody>
          <a:bodyPr wrap="square" lIns="182880" tIns="146304" rIns="182880" bIns="146304" rtlCol="0" anchor="ctr" anchorCtr="0">
            <a:spAutoFit/>
          </a:bodyPr>
          <a:lstStyle/>
          <a:p>
            <a:pPr>
              <a:lnSpc>
                <a:spcPct val="90000"/>
              </a:lnSpc>
              <a:spcAft>
                <a:spcPts val="600"/>
              </a:spcAft>
            </a:pPr>
            <a:r>
              <a:rPr lang="en-US" sz="4600" dirty="0">
                <a:solidFill>
                  <a:schemeClr val="bg1"/>
                </a:solidFill>
              </a:rPr>
              <a:t>Windows Operating System Fundamentals</a:t>
            </a:r>
          </a:p>
        </p:txBody>
      </p:sp>
      <p:sp>
        <p:nvSpPr>
          <p:cNvPr id="14" name="TextBox 13">
            <a:extLst>
              <a:ext uri="{FF2B5EF4-FFF2-40B4-BE49-F238E27FC236}">
                <a16:creationId xmlns:a16="http://schemas.microsoft.com/office/drawing/2014/main" id="{E622E6B2-DCD3-4CDD-A3C9-641F7A5F3518}"/>
              </a:ext>
            </a:extLst>
          </p:cNvPr>
          <p:cNvSpPr txBox="1"/>
          <p:nvPr userDrawn="1"/>
        </p:nvSpPr>
        <p:spPr>
          <a:xfrm>
            <a:off x="228600" y="1550908"/>
            <a:ext cx="11731752" cy="548640"/>
          </a:xfrm>
          <a:prstGeom prst="rect">
            <a:avLst/>
          </a:prstGeom>
          <a:noFill/>
        </p:spPr>
        <p:txBody>
          <a:bodyPr wrap="square" lIns="182880" tIns="146304" rIns="182880" bIns="146304" rtlCol="0" anchor="ctr" anchorCtr="0">
            <a:spAutoFit/>
          </a:bodyPr>
          <a:lstStyle/>
          <a:p>
            <a:pPr marL="0" marR="0" lvl="0" indent="0" algn="l" defTabSz="932742" rtl="0" eaLnBrk="1" fontAlgn="auto" latinLnBrk="0" hangingPunct="1">
              <a:lnSpc>
                <a:spcPct val="90000"/>
              </a:lnSpc>
              <a:spcBef>
                <a:spcPts val="0"/>
              </a:spcBef>
              <a:spcAft>
                <a:spcPts val="600"/>
              </a:spcAft>
              <a:buClrTx/>
              <a:buSzTx/>
              <a:buFontTx/>
              <a:buNone/>
              <a:tabLst/>
              <a:defRPr/>
            </a:pPr>
            <a:r>
              <a:rPr lang="en-US" sz="3200" dirty="0">
                <a:solidFill>
                  <a:schemeClr val="bg1"/>
                </a:solidFill>
              </a:rPr>
              <a:t>Microsoft Technology Associate Exam 98-349</a:t>
            </a:r>
          </a:p>
        </p:txBody>
      </p:sp>
      <p:sp>
        <p:nvSpPr>
          <p:cNvPr id="16" name="Text Placeholder 15">
            <a:extLst>
              <a:ext uri="{FF2B5EF4-FFF2-40B4-BE49-F238E27FC236}">
                <a16:creationId xmlns:a16="http://schemas.microsoft.com/office/drawing/2014/main" id="{8222FE89-90C4-4F1F-B523-26EDCAFF3577}"/>
              </a:ext>
            </a:extLst>
          </p:cNvPr>
          <p:cNvSpPr>
            <a:spLocks noGrp="1"/>
          </p:cNvSpPr>
          <p:nvPr>
            <p:ph type="body" sz="quarter" idx="16" hasCustomPrompt="1"/>
          </p:nvPr>
        </p:nvSpPr>
        <p:spPr>
          <a:xfrm>
            <a:off x="228600" y="2918936"/>
            <a:ext cx="4491038" cy="640080"/>
          </a:xfrm>
        </p:spPr>
        <p:txBody>
          <a:bodyPr/>
          <a:lstStyle>
            <a:lvl1pPr marL="0" indent="0">
              <a:buNone/>
              <a:defRPr>
                <a:solidFill>
                  <a:schemeClr val="accent1"/>
                </a:solidFill>
              </a:defRPr>
            </a:lvl1pPr>
          </a:lstStyle>
          <a:p>
            <a:pPr lvl="0"/>
            <a:r>
              <a:rPr lang="en-US" dirty="0"/>
              <a:t>Lesson Number</a:t>
            </a:r>
          </a:p>
        </p:txBody>
      </p:sp>
    </p:spTree>
    <p:extLst>
      <p:ext uri="{BB962C8B-B14F-4D97-AF65-F5344CB8AC3E}">
        <p14:creationId xmlns:p14="http://schemas.microsoft.com/office/powerpoint/2010/main" val="160515271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losing logo slide">
    <p:bg>
      <p:bgPr>
        <a:solidFill>
          <a:schemeClr val="accent1"/>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invGray">
          <a:xfrm>
            <a:off x="450202" y="3083653"/>
            <a:ext cx="3223861" cy="690695"/>
          </a:xfrm>
          <a:prstGeom prst="rect">
            <a:avLst/>
          </a:prstGeom>
        </p:spPr>
      </p:pic>
      <p:sp>
        <p:nvSpPr>
          <p:cNvPr id="4" name="Text Box 3">
            <a:extLst>
              <a:ext uri="{FF2B5EF4-FFF2-40B4-BE49-F238E27FC236}">
                <a16:creationId xmlns:a16="http://schemas.microsoft.com/office/drawing/2014/main" id="{85FC4A11-B7DA-44CA-A798-8AE6D1550D18}"/>
              </a:ext>
            </a:extLst>
          </p:cNvPr>
          <p:cNvSpPr txBox="1">
            <a:spLocks noChangeArrowheads="1"/>
          </p:cNvSpPr>
          <p:nvPr userDrawn="1"/>
        </p:nvSpPr>
        <p:spPr bwMode="blackWhite">
          <a:xfrm>
            <a:off x="450202" y="5951907"/>
            <a:ext cx="11292218" cy="633442"/>
          </a:xfrm>
          <a:prstGeom prst="rect">
            <a:avLst/>
          </a:prstGeom>
          <a:noFill/>
          <a:ln w="12700">
            <a:noFill/>
            <a:miter lim="800000"/>
            <a:headEnd type="none" w="sm" len="sm"/>
            <a:tailEnd type="none" w="sm" len="sm"/>
          </a:ln>
          <a:effectLst/>
        </p:spPr>
        <p:txBody>
          <a:bodyPr vert="horz" wrap="square" lIns="89630" tIns="89630" rIns="89630" bIns="89630" numCol="1" anchor="t" anchorCtr="0" compatLnSpc="1">
            <a:prstTxWarp prst="textNoShape">
              <a:avLst/>
            </a:prstTxWarp>
            <a:spAutoFit/>
          </a:bodyPr>
          <a:lstStyle/>
          <a:p>
            <a:pPr defTabSz="913748" eaLnBrk="0" hangingPunct="0"/>
            <a:r>
              <a:rPr lang="en-US" sz="980" baseline="0" dirty="0">
                <a:solidFill>
                  <a:schemeClr val="bg1"/>
                </a:solidFill>
                <a:latin typeface="Segoe UI" panose="020B0502040204020203" pitchFamily="34" charset="0"/>
                <a:cs typeface="Segoe UI" panose="020B0502040204020203" pitchFamily="34" charset="0"/>
              </a:rPr>
              <a:t>© 2018 Microsoft Corporation. All rights reserved. </a:t>
            </a:r>
          </a:p>
          <a:p>
            <a:pPr defTabSz="913748" eaLnBrk="0" hangingPunct="0"/>
            <a:r>
              <a:rPr lang="en-US" sz="980" baseline="0" dirty="0">
                <a:solidFill>
                  <a:schemeClr val="bg1"/>
                </a:solidFill>
                <a:latin typeface="Segoe UI" panose="020B0502040204020203" pitchFamily="34" charset="0"/>
                <a:cs typeface="Segoe UI" panose="020B0502040204020203" pitchFamily="34" charset="0"/>
              </a:rPr>
              <a:t>Microsoft and the trademarks listed at http://www.microsoft.com/trademarks are trademarks of the Microsoft group of companies. </a:t>
            </a:r>
            <a:br>
              <a:rPr lang="en-US" sz="980" baseline="0" dirty="0">
                <a:solidFill>
                  <a:schemeClr val="bg1"/>
                </a:solidFill>
                <a:latin typeface="Segoe UI" panose="020B0502040204020203" pitchFamily="34" charset="0"/>
                <a:cs typeface="Segoe UI" panose="020B0502040204020203" pitchFamily="34" charset="0"/>
              </a:rPr>
            </a:br>
            <a:r>
              <a:rPr lang="en-US" sz="980" baseline="0" dirty="0">
                <a:solidFill>
                  <a:schemeClr val="bg1"/>
                </a:solidFill>
                <a:latin typeface="Segoe UI" panose="020B0502040204020203" pitchFamily="34" charset="0"/>
                <a:cs typeface="Segoe UI" panose="020B0502040204020203" pitchFamily="34" charset="0"/>
              </a:rPr>
              <a:t>All other trademarks are property of their respective owners. </a:t>
            </a:r>
          </a:p>
        </p:txBody>
      </p:sp>
    </p:spTree>
    <p:extLst>
      <p:ext uri="{BB962C8B-B14F-4D97-AF65-F5344CB8AC3E}">
        <p14:creationId xmlns:p14="http://schemas.microsoft.com/office/powerpoint/2010/main" val="352386056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accent1"/>
                </a:solidFill>
              </a:defRPr>
            </a:lvl1pPr>
          </a:lstStyle>
          <a:p>
            <a:r>
              <a:rPr lang="en-US" dirty="0"/>
              <a:t>Click to edit Master title style</a:t>
            </a:r>
          </a:p>
        </p:txBody>
      </p:sp>
      <p:sp>
        <p:nvSpPr>
          <p:cNvPr id="6" name="Text Placeholder 5"/>
          <p:cNvSpPr>
            <a:spLocks noGrp="1"/>
          </p:cNvSpPr>
          <p:nvPr>
            <p:ph type="body" sz="quarter" idx="10"/>
          </p:nvPr>
        </p:nvSpPr>
        <p:spPr>
          <a:xfrm>
            <a:off x="358570" y="1371600"/>
            <a:ext cx="11474238" cy="2423805"/>
          </a:xfrm>
        </p:spPr>
        <p:txBody>
          <a:bodyPr>
            <a:spAutoFit/>
          </a:bodyPr>
          <a:lstStyle>
            <a:lvl1pPr marL="0" indent="0">
              <a:spcBef>
                <a:spcPts val="588"/>
              </a:spcBef>
              <a:buNone/>
              <a:defRPr sz="2745" spc="-29" baseline="0">
                <a:solidFill>
                  <a:schemeClr val="accent1"/>
                </a:solidFill>
                <a:latin typeface="+mj-lt"/>
              </a:defRPr>
            </a:lvl1pPr>
            <a:lvl2pPr marL="0" indent="0">
              <a:spcBef>
                <a:spcPts val="588"/>
              </a:spcBef>
              <a:buFontTx/>
              <a:buNone/>
              <a:defRPr sz="2800"/>
            </a:lvl2pPr>
            <a:lvl3pPr marL="224097" indent="0">
              <a:spcBef>
                <a:spcPts val="588"/>
              </a:spcBef>
              <a:buNone/>
              <a:defRPr/>
            </a:lvl3pPr>
            <a:lvl4pPr marL="448193" indent="0">
              <a:spcBef>
                <a:spcPts val="588"/>
              </a:spcBef>
              <a:buNone/>
              <a:defRPr/>
            </a:lvl4pPr>
            <a:lvl5pPr marL="672290" indent="0">
              <a:spcBef>
                <a:spcPts val="588"/>
              </a:spcBef>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0576152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Bulleted Tex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tabLst>
                <a:tab pos="11430000" algn="r"/>
              </a:tabLst>
              <a:defRPr sz="4800"/>
            </a:lvl1pPr>
          </a:lstStyle>
          <a:p>
            <a:r>
              <a:rPr lang="en-US" dirty="0"/>
              <a:t>Click to edit Master title style</a:t>
            </a:r>
          </a:p>
        </p:txBody>
      </p:sp>
      <p:sp>
        <p:nvSpPr>
          <p:cNvPr id="4" name="Text Placeholder 3"/>
          <p:cNvSpPr>
            <a:spLocks noGrp="1"/>
          </p:cNvSpPr>
          <p:nvPr>
            <p:ph type="body" sz="quarter" idx="10"/>
          </p:nvPr>
        </p:nvSpPr>
        <p:spPr>
          <a:xfrm>
            <a:off x="358570" y="13716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958518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tabLst>
                <a:tab pos="11430000" algn="r"/>
              </a:tabLst>
              <a:defRPr sz="4800"/>
            </a:lvl1pPr>
          </a:lstStyle>
          <a:p>
            <a:r>
              <a:rPr lang="en-US"/>
              <a:t>Click to edit Master title style</a:t>
            </a:r>
            <a:endParaRPr lang="en-US" dirty="0"/>
          </a:p>
        </p:txBody>
      </p:sp>
    </p:spTree>
    <p:extLst>
      <p:ext uri="{BB962C8B-B14F-4D97-AF65-F5344CB8AC3E}">
        <p14:creationId xmlns:p14="http://schemas.microsoft.com/office/powerpoint/2010/main" val="147833220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BAEF353-1CB5-4D48-83D3-E5ED0186579B}"/>
              </a:ext>
            </a:extLst>
          </p:cNvPr>
          <p:cNvSpPr>
            <a:spLocks noGrp="1"/>
          </p:cNvSpPr>
          <p:nvPr>
            <p:ph sz="quarter" idx="11"/>
          </p:nvPr>
        </p:nvSpPr>
        <p:spPr>
          <a:xfrm>
            <a:off x="358570" y="1371599"/>
            <a:ext cx="11474655" cy="5127779"/>
          </a:xfrm>
        </p:spPr>
        <p:txBody>
          <a:bodyPr/>
          <a:lstStyle>
            <a:lvl1pPr>
              <a:buClr>
                <a:schemeClr val="accent1"/>
              </a:buClr>
              <a:defRPr sz="3200"/>
            </a:lvl1pPr>
            <a:lvl2pPr>
              <a:buClr>
                <a:schemeClr val="accent1"/>
              </a:buClr>
              <a:defRPr sz="2800"/>
            </a:lvl2pPr>
            <a:lvl3pPr>
              <a:buClr>
                <a:schemeClr val="accent1"/>
              </a:buClr>
              <a:defRPr sz="2800"/>
            </a:lvl3pPr>
            <a:lvl4pPr>
              <a:buClr>
                <a:schemeClr val="accent1"/>
              </a:buClr>
              <a:defRPr sz="2800"/>
            </a:lvl4pPr>
            <a:lvl5pPr>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0566767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4" name="Table Placeholder 3">
            <a:extLst>
              <a:ext uri="{FF2B5EF4-FFF2-40B4-BE49-F238E27FC236}">
                <a16:creationId xmlns:a16="http://schemas.microsoft.com/office/drawing/2014/main" id="{35C18CD1-5689-4421-A8CE-56BFFCE9C2BC}"/>
              </a:ext>
            </a:extLst>
          </p:cNvPr>
          <p:cNvSpPr>
            <a:spLocks noGrp="1"/>
          </p:cNvSpPr>
          <p:nvPr>
            <p:ph type="tbl" sz="quarter" idx="12"/>
          </p:nvPr>
        </p:nvSpPr>
        <p:spPr>
          <a:xfrm>
            <a:off x="358570" y="1381224"/>
            <a:ext cx="11474238" cy="5118155"/>
          </a:xfrm>
        </p:spPr>
        <p:txBody>
          <a:bodyPr anchor="ctr" anchorCtr="1"/>
          <a:lstStyle/>
          <a:p>
            <a:endParaRPr lang="en-US" dirty="0"/>
          </a:p>
        </p:txBody>
      </p:sp>
    </p:spTree>
    <p:extLst>
      <p:ext uri="{BB962C8B-B14F-4D97-AF65-F5344CB8AC3E}">
        <p14:creationId xmlns:p14="http://schemas.microsoft.com/office/powerpoint/2010/main" val="4002379648"/>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ng 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sz="4400"/>
            </a:lvl1pPr>
          </a:lstStyle>
          <a:p>
            <a:r>
              <a:rPr lang="en-US" dirty="0"/>
              <a:t>Click to edit Master title style</a:t>
            </a:r>
          </a:p>
        </p:txBody>
      </p:sp>
      <p:sp>
        <p:nvSpPr>
          <p:cNvPr id="5" name="Text Placeholder 3">
            <a:extLst>
              <a:ext uri="{FF2B5EF4-FFF2-40B4-BE49-F238E27FC236}">
                <a16:creationId xmlns:a16="http://schemas.microsoft.com/office/drawing/2014/main" id="{741FFEA2-0FEB-4399-BE43-FBE7E64EE4D4}"/>
              </a:ext>
            </a:extLst>
          </p:cNvPr>
          <p:cNvSpPr>
            <a:spLocks noGrp="1"/>
          </p:cNvSpPr>
          <p:nvPr>
            <p:ph type="body" sz="quarter" idx="10"/>
          </p:nvPr>
        </p:nvSpPr>
        <p:spPr>
          <a:xfrm>
            <a:off x="358570" y="13716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61515647"/>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ong 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sz="4400"/>
            </a:lvl1pPr>
          </a:lstStyle>
          <a:p>
            <a:r>
              <a:rPr lang="en-US" dirty="0"/>
              <a:t>Click to edit Master title style</a:t>
            </a:r>
          </a:p>
        </p:txBody>
      </p:sp>
    </p:spTree>
    <p:extLst>
      <p:ext uri="{BB962C8B-B14F-4D97-AF65-F5344CB8AC3E}">
        <p14:creationId xmlns:p14="http://schemas.microsoft.com/office/powerpoint/2010/main" val="50286203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eally Long Title and Content">
    <p:spTree>
      <p:nvGrpSpPr>
        <p:cNvPr id="1" name=""/>
        <p:cNvGrpSpPr/>
        <p:nvPr/>
      </p:nvGrpSpPr>
      <p:grpSpPr>
        <a:xfrm>
          <a:off x="0" y="0"/>
          <a:ext cx="0" cy="0"/>
          <a:chOff x="0" y="0"/>
          <a:chExt cx="0" cy="0"/>
        </a:xfrm>
      </p:grpSpPr>
      <p:sp>
        <p:nvSpPr>
          <p:cNvPr id="6" name="Title 5"/>
          <p:cNvSpPr>
            <a:spLocks noGrp="1"/>
          </p:cNvSpPr>
          <p:nvPr>
            <p:ph type="title"/>
          </p:nvPr>
        </p:nvSpPr>
        <p:spPr>
          <a:xfrm>
            <a:off x="358570" y="358621"/>
            <a:ext cx="11474238" cy="1371600"/>
          </a:xfrm>
        </p:spPr>
        <p:txBody>
          <a:bodyPr/>
          <a:lstStyle>
            <a:lvl1pPr>
              <a:defRPr sz="4800"/>
            </a:lvl1pPr>
          </a:lstStyle>
          <a:p>
            <a:r>
              <a:rPr lang="en-US"/>
              <a:t>Click to edit Master title style</a:t>
            </a:r>
            <a:endParaRPr lang="en-US" dirty="0"/>
          </a:p>
        </p:txBody>
      </p:sp>
      <p:sp>
        <p:nvSpPr>
          <p:cNvPr id="5" name="Text Placeholder 3">
            <a:extLst>
              <a:ext uri="{FF2B5EF4-FFF2-40B4-BE49-F238E27FC236}">
                <a16:creationId xmlns:a16="http://schemas.microsoft.com/office/drawing/2014/main" id="{09E24F94-AF17-4E4A-B922-F49D0F317FA0}"/>
              </a:ext>
            </a:extLst>
          </p:cNvPr>
          <p:cNvSpPr>
            <a:spLocks noGrp="1"/>
          </p:cNvSpPr>
          <p:nvPr>
            <p:ph type="body" sz="quarter" idx="10"/>
          </p:nvPr>
        </p:nvSpPr>
        <p:spPr>
          <a:xfrm>
            <a:off x="358570" y="18288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3751562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8570" y="358621"/>
            <a:ext cx="11474238" cy="896552"/>
          </a:xfrm>
          <a:prstGeom prst="rect">
            <a:avLst/>
          </a:prstGeom>
        </p:spPr>
        <p:txBody>
          <a:bodyPr vert="horz" wrap="square" lIns="91440" tIns="91440" rIns="91440" bIns="91440" rtlCol="0" anchor="t">
            <a:noAutofit/>
          </a:bodyPr>
          <a:lstStyle/>
          <a:p>
            <a:r>
              <a:rPr lang="en-US" dirty="0"/>
              <a:t>Click to edit Master title style</a:t>
            </a:r>
          </a:p>
        </p:txBody>
      </p:sp>
      <p:sp>
        <p:nvSpPr>
          <p:cNvPr id="4" name="Text Placeholder 3"/>
          <p:cNvSpPr>
            <a:spLocks noGrp="1"/>
          </p:cNvSpPr>
          <p:nvPr>
            <p:ph type="body" idx="1"/>
          </p:nvPr>
        </p:nvSpPr>
        <p:spPr>
          <a:xfrm>
            <a:off x="358570" y="1371599"/>
            <a:ext cx="11474238" cy="5127779"/>
          </a:xfrm>
          <a:prstGeom prst="rect">
            <a:avLst/>
          </a:prstGeom>
        </p:spPr>
        <p:txBody>
          <a:bodyPr vert="horz" wrap="square" lIns="91440" tIns="91440" rIns="91440" bIns="9144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04245"/>
      </p:ext>
    </p:extLst>
  </p:cSld>
  <p:clrMap bg1="lt1" tx1="dk1" bg2="lt2" tx2="dk2" accent1="accent1" accent2="accent2" accent3="accent3" accent4="accent4" accent5="accent5" accent6="accent6" hlink="hlink" folHlink="folHlink"/>
  <p:sldLayoutIdLst>
    <p:sldLayoutId id="2147483699" r:id="rId1"/>
    <p:sldLayoutId id="2147483705" r:id="rId2"/>
    <p:sldLayoutId id="2147483707" r:id="rId3"/>
    <p:sldLayoutId id="2147483731" r:id="rId4"/>
    <p:sldLayoutId id="2147483729" r:id="rId5"/>
    <p:sldLayoutId id="2147483730" r:id="rId6"/>
    <p:sldLayoutId id="2147483727" r:id="rId7"/>
    <p:sldLayoutId id="2147483733" r:id="rId8"/>
    <p:sldLayoutId id="2147483732" r:id="rId9"/>
    <p:sldLayoutId id="2147483723" r:id="rId10"/>
  </p:sldLayoutIdLst>
  <p:transition>
    <p:fade/>
  </p:transition>
  <p:txStyles>
    <p:titleStyle>
      <a:lvl1pPr algn="l" defTabSz="914367" rtl="0" eaLnBrk="1" latinLnBrk="0" hangingPunct="1">
        <a:lnSpc>
          <a:spcPct val="90000"/>
        </a:lnSpc>
        <a:spcBef>
          <a:spcPct val="0"/>
        </a:spcBef>
        <a:buNone/>
        <a:defRPr lang="en-US" sz="4800" b="0" kern="1200" cap="none" spc="-69" baseline="0" dirty="0" smtClean="0">
          <a:ln w="3175">
            <a:noFill/>
          </a:ln>
          <a:solidFill>
            <a:schemeClr val="accent1"/>
          </a:solidFill>
          <a:effectLst/>
          <a:latin typeface="+mj-lt"/>
          <a:ea typeface="+mn-ea"/>
          <a:cs typeface="Segoe UI" pitchFamily="34" charset="0"/>
        </a:defRPr>
      </a:lvl1pPr>
    </p:titleStyle>
    <p:bodyStyle>
      <a:lvl1pPr marL="224097"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3200" kern="1200" spc="0" baseline="0">
          <a:gradFill>
            <a:gsLst>
              <a:gs pos="1250">
                <a:schemeClr val="tx1"/>
              </a:gs>
              <a:gs pos="100000">
                <a:schemeClr val="tx1"/>
              </a:gs>
            </a:gsLst>
            <a:lin ang="5400000" scaled="0"/>
          </a:gradFill>
          <a:latin typeface="+mn-lt"/>
          <a:ea typeface="+mn-ea"/>
          <a:cs typeface="+mn-cs"/>
        </a:defRPr>
      </a:lvl1pPr>
      <a:lvl2pPr marL="448193"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2pPr>
      <a:lvl3pPr marL="672290"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3pPr>
      <a:lvl4pPr marL="896386"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4pPr>
      <a:lvl5pPr marL="1120483"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p:bodyStyle>
    <p:otherStyle>
      <a:defPPr>
        <a:defRPr lang="en-US"/>
      </a:defPPr>
      <a:lvl1pPr marL="0" algn="l" defTabSz="914367" rtl="0" eaLnBrk="1" latinLnBrk="0" hangingPunct="1">
        <a:defRPr sz="1765" kern="1200">
          <a:solidFill>
            <a:schemeClr val="tx1"/>
          </a:solidFill>
          <a:latin typeface="+mn-lt"/>
          <a:ea typeface="+mn-ea"/>
          <a:cs typeface="+mn-cs"/>
        </a:defRPr>
      </a:lvl1pPr>
      <a:lvl2pPr marL="457183" algn="l" defTabSz="914367" rtl="0" eaLnBrk="1" latinLnBrk="0" hangingPunct="1">
        <a:defRPr sz="1765" kern="1200">
          <a:solidFill>
            <a:schemeClr val="tx1"/>
          </a:solidFill>
          <a:latin typeface="+mn-lt"/>
          <a:ea typeface="+mn-ea"/>
          <a:cs typeface="+mn-cs"/>
        </a:defRPr>
      </a:lvl2pPr>
      <a:lvl3pPr marL="914367" algn="l" defTabSz="914367" rtl="0" eaLnBrk="1" latinLnBrk="0" hangingPunct="1">
        <a:defRPr sz="1765" kern="1200">
          <a:solidFill>
            <a:schemeClr val="tx1"/>
          </a:solidFill>
          <a:latin typeface="+mn-lt"/>
          <a:ea typeface="+mn-ea"/>
          <a:cs typeface="+mn-cs"/>
        </a:defRPr>
      </a:lvl3pPr>
      <a:lvl4pPr marL="1371550" algn="l" defTabSz="914367" rtl="0" eaLnBrk="1" latinLnBrk="0" hangingPunct="1">
        <a:defRPr sz="1765" kern="1200">
          <a:solidFill>
            <a:schemeClr val="tx1"/>
          </a:solidFill>
          <a:latin typeface="+mn-lt"/>
          <a:ea typeface="+mn-ea"/>
          <a:cs typeface="+mn-cs"/>
        </a:defRPr>
      </a:lvl4pPr>
      <a:lvl5pPr marL="1828734" algn="l" defTabSz="914367" rtl="0" eaLnBrk="1" latinLnBrk="0" hangingPunct="1">
        <a:defRPr sz="1765" kern="1200">
          <a:solidFill>
            <a:schemeClr val="tx1"/>
          </a:solidFill>
          <a:latin typeface="+mn-lt"/>
          <a:ea typeface="+mn-ea"/>
          <a:cs typeface="+mn-cs"/>
        </a:defRPr>
      </a:lvl5pPr>
      <a:lvl6pPr marL="2285918" algn="l" defTabSz="914367" rtl="0" eaLnBrk="1" latinLnBrk="0" hangingPunct="1">
        <a:defRPr sz="1765" kern="1200">
          <a:solidFill>
            <a:schemeClr val="tx1"/>
          </a:solidFill>
          <a:latin typeface="+mn-lt"/>
          <a:ea typeface="+mn-ea"/>
          <a:cs typeface="+mn-cs"/>
        </a:defRPr>
      </a:lvl6pPr>
      <a:lvl7pPr marL="2743101" algn="l" defTabSz="914367" rtl="0" eaLnBrk="1" latinLnBrk="0" hangingPunct="1">
        <a:defRPr sz="1765" kern="1200">
          <a:solidFill>
            <a:schemeClr val="tx1"/>
          </a:solidFill>
          <a:latin typeface="+mn-lt"/>
          <a:ea typeface="+mn-ea"/>
          <a:cs typeface="+mn-cs"/>
        </a:defRPr>
      </a:lvl7pPr>
      <a:lvl8pPr marL="3200284" algn="l" defTabSz="914367" rtl="0" eaLnBrk="1" latinLnBrk="0" hangingPunct="1">
        <a:defRPr sz="1765" kern="1200">
          <a:solidFill>
            <a:schemeClr val="tx1"/>
          </a:solidFill>
          <a:latin typeface="+mn-lt"/>
          <a:ea typeface="+mn-ea"/>
          <a:cs typeface="+mn-cs"/>
        </a:defRPr>
      </a:lvl8pPr>
      <a:lvl9pPr marL="3657469" algn="l" defTabSz="914367" rtl="0" eaLnBrk="1" latinLnBrk="0" hangingPunct="1">
        <a:defRPr sz="1765"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7">
          <p15:clr>
            <a:srgbClr val="5ACBF0"/>
          </p15:clr>
        </p15:guide>
        <p15:guide id="2" pos="173">
          <p15:clr>
            <a:srgbClr val="5ACBF0"/>
          </p15:clr>
        </p15:guide>
        <p15:guide id="3" pos="749">
          <p15:clr>
            <a:srgbClr val="5ACBF0"/>
          </p15:clr>
        </p15:guide>
        <p15:guide id="4" pos="1325">
          <p15:clr>
            <a:srgbClr val="5ACBF0"/>
          </p15:clr>
        </p15:guide>
        <p15:guide id="5" pos="1901">
          <p15:clr>
            <a:srgbClr val="5ACBF0"/>
          </p15:clr>
        </p15:guide>
        <p15:guide id="6" pos="2477">
          <p15:clr>
            <a:srgbClr val="5ACBF0"/>
          </p15:clr>
        </p15:guide>
        <p15:guide id="7" pos="3053">
          <p15:clr>
            <a:srgbClr val="5ACBF0"/>
          </p15:clr>
        </p15:guide>
        <p15:guide id="8" pos="3629">
          <p15:clr>
            <a:srgbClr val="5ACBF0"/>
          </p15:clr>
        </p15:guide>
        <p15:guide id="9" pos="4205">
          <p15:clr>
            <a:srgbClr val="5ACBF0"/>
          </p15:clr>
        </p15:guide>
        <p15:guide id="10" pos="4781">
          <p15:clr>
            <a:srgbClr val="5ACBF0"/>
          </p15:clr>
        </p15:guide>
        <p15:guide id="11" pos="5357">
          <p15:clr>
            <a:srgbClr val="5ACBF0"/>
          </p15:clr>
        </p15:guide>
        <p15:guide id="12" pos="5933">
          <p15:clr>
            <a:srgbClr val="5ACBF0"/>
          </p15:clr>
        </p15:guide>
        <p15:guide id="13" pos="6509">
          <p15:clr>
            <a:srgbClr val="5ACBF0"/>
          </p15:clr>
        </p15:guide>
        <p15:guide id="14" pos="7085">
          <p15:clr>
            <a:srgbClr val="5ACBF0"/>
          </p15:clr>
        </p15:guide>
        <p15:guide id="15" pos="7661">
          <p15:clr>
            <a:srgbClr val="5ACBF0"/>
          </p15:clr>
        </p15:guide>
        <p15:guide id="16" pos="288">
          <p15:clr>
            <a:srgbClr val="C35EA4"/>
          </p15:clr>
        </p15:guide>
        <p15:guide id="17" pos="7546">
          <p15:clr>
            <a:srgbClr val="C35EA4"/>
          </p15:clr>
        </p15:guide>
        <p15:guide id="18" orient="horz" pos="763">
          <p15:clr>
            <a:srgbClr val="5ACBF0"/>
          </p15:clr>
        </p15:guide>
        <p15:guide id="19" orient="horz" pos="1339">
          <p15:clr>
            <a:srgbClr val="5ACBF0"/>
          </p15:clr>
        </p15:guide>
        <p15:guide id="20" orient="horz" pos="1915">
          <p15:clr>
            <a:srgbClr val="5ACBF0"/>
          </p15:clr>
        </p15:guide>
        <p15:guide id="21" orient="horz" pos="2491">
          <p15:clr>
            <a:srgbClr val="5ACBF0"/>
          </p15:clr>
        </p15:guide>
        <p15:guide id="22" orient="horz" pos="3067">
          <p15:clr>
            <a:srgbClr val="5ACBF0"/>
          </p15:clr>
        </p15:guide>
        <p15:guide id="23" orient="horz" pos="3643">
          <p15:clr>
            <a:srgbClr val="5ACBF0"/>
          </p15:clr>
        </p15:guide>
        <p15:guide id="24" orient="horz" pos="4219">
          <p15:clr>
            <a:srgbClr val="5ACBF0"/>
          </p15:clr>
        </p15:guide>
        <p15:guide id="25" orient="horz" pos="302">
          <p15:clr>
            <a:srgbClr val="C35EA4"/>
          </p15:clr>
        </p15:guide>
        <p15:guide id="26" orient="horz" pos="4104">
          <p15:clr>
            <a:srgbClr val="C35E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054E3-128E-4FA1-9108-2A6D60A0E248}"/>
              </a:ext>
            </a:extLst>
          </p:cNvPr>
          <p:cNvSpPr>
            <a:spLocks noGrp="1"/>
          </p:cNvSpPr>
          <p:nvPr>
            <p:ph type="title"/>
          </p:nvPr>
        </p:nvSpPr>
        <p:spPr/>
        <p:txBody>
          <a:bodyPr/>
          <a:lstStyle/>
          <a:p>
            <a:r>
              <a:rPr lang="en-US" altLang="en-US" dirty="0"/>
              <a:t>Understanding File and Print Sharing</a:t>
            </a:r>
          </a:p>
        </p:txBody>
      </p:sp>
      <p:sp>
        <p:nvSpPr>
          <p:cNvPr id="15366" name="Subtitle 2">
            <a:extLst>
              <a:ext uri="{FF2B5EF4-FFF2-40B4-BE49-F238E27FC236}">
                <a16:creationId xmlns:a16="http://schemas.microsoft.com/office/drawing/2014/main" id="{E2209344-F1FF-47CD-90D9-037DA9295D7D}"/>
              </a:ext>
            </a:extLst>
          </p:cNvPr>
          <p:cNvSpPr>
            <a:spLocks noGrp="1"/>
          </p:cNvSpPr>
          <p:nvPr>
            <p:ph type="body" sz="quarter" idx="16"/>
          </p:nvPr>
        </p:nvSpPr>
        <p:spPr/>
        <p:txBody>
          <a:bodyPr/>
          <a:lstStyle/>
          <a:p>
            <a:r>
              <a:rPr lang="en-US" altLang="en-US" dirty="0"/>
              <a:t>Lesson 6</a:t>
            </a:r>
          </a:p>
        </p:txBody>
      </p:sp>
    </p:spTree>
    <p:extLst>
      <p:ext uri="{BB962C8B-B14F-4D97-AF65-F5344CB8AC3E}">
        <p14:creationId xmlns:p14="http://schemas.microsoft.com/office/powerpoint/2010/main" val="350623244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CFFC5DD0-E9D2-4FD1-851D-13C9A9AD1C7D}"/>
              </a:ext>
            </a:extLst>
          </p:cNvPr>
          <p:cNvSpPr>
            <a:spLocks noGrp="1" noChangeArrowheads="1"/>
          </p:cNvSpPr>
          <p:nvPr>
            <p:ph type="body" sz="quarter" idx="4294967295"/>
          </p:nvPr>
        </p:nvSpPr>
        <p:spPr>
          <a:xfrm>
            <a:off x="358570" y="1730221"/>
            <a:ext cx="11474238" cy="2209836"/>
          </a:xfrm>
        </p:spPr>
        <p:txBody>
          <a:bodyPr/>
          <a:lstStyle/>
          <a:p>
            <a:pPr eaLnBrk="1" hangingPunct="1"/>
            <a:r>
              <a:rPr lang="en-US" altLang="en-US" dirty="0"/>
              <a:t>Basic and advanced sharing allows you to control who may access specific files and folders located in your libraries. </a:t>
            </a:r>
          </a:p>
          <a:p>
            <a:pPr eaLnBrk="1" hangingPunct="1"/>
            <a:r>
              <a:rPr lang="en-US" altLang="en-US" dirty="0"/>
              <a:t>Advanced sharing offers the most options and is therefore the best choice for protecting confidential information. </a:t>
            </a:r>
          </a:p>
        </p:txBody>
      </p:sp>
      <p:sp>
        <p:nvSpPr>
          <p:cNvPr id="224258" name="Rectangle 2">
            <a:extLst>
              <a:ext uri="{FF2B5EF4-FFF2-40B4-BE49-F238E27FC236}">
                <a16:creationId xmlns:a16="http://schemas.microsoft.com/office/drawing/2014/main" id="{F1DFE5CF-3D00-4FEE-84F7-B1D548EA1FDE}"/>
              </a:ext>
            </a:extLst>
          </p:cNvPr>
          <p:cNvSpPr>
            <a:spLocks noGrp="1" noChangeArrowheads="1"/>
          </p:cNvSpPr>
          <p:nvPr>
            <p:ph type="title"/>
          </p:nvPr>
        </p:nvSpPr>
        <p:spPr>
          <a:xfrm>
            <a:off x="358570" y="358621"/>
            <a:ext cx="11474238" cy="1371600"/>
          </a:xfrm>
        </p:spPr>
        <p:txBody>
          <a:bodyPr/>
          <a:lstStyle/>
          <a:p>
            <a:pPr eaLnBrk="1" hangingPunct="1"/>
            <a:r>
              <a:rPr lang="en-US" altLang="en-US" dirty="0"/>
              <a:t>Creating Public, Basic, and Advanced Shares</a:t>
            </a:r>
            <a:br>
              <a:rPr lang="en-US" altLang="en-US" dirty="0"/>
            </a:br>
            <a:r>
              <a:rPr lang="en-US" altLang="en-US" dirty="0"/>
              <a:t>(2/2)</a:t>
            </a:r>
          </a:p>
        </p:txBody>
      </p:sp>
    </p:spTree>
    <p:extLst>
      <p:ext uri="{BB962C8B-B14F-4D97-AF65-F5344CB8AC3E}">
        <p14:creationId xmlns:p14="http://schemas.microsoft.com/office/powerpoint/2010/main" val="384219642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F5EB55DA-F76A-4FD9-80AB-C9F86E1948F4}"/>
              </a:ext>
            </a:extLst>
          </p:cNvPr>
          <p:cNvSpPr>
            <a:spLocks noGrp="1" noChangeArrowheads="1"/>
          </p:cNvSpPr>
          <p:nvPr>
            <p:ph type="title"/>
          </p:nvPr>
        </p:nvSpPr>
        <p:spPr/>
        <p:txBody>
          <a:bodyPr/>
          <a:lstStyle/>
          <a:p>
            <a:pPr eaLnBrk="1" hangingPunct="1"/>
            <a:r>
              <a:rPr lang="en-US" altLang="en-US" dirty="0"/>
              <a:t>Configuring Public Folders</a:t>
            </a:r>
          </a:p>
        </p:txBody>
      </p:sp>
      <p:sp>
        <p:nvSpPr>
          <p:cNvPr id="35842" name="Rectangle 3">
            <a:extLst>
              <a:ext uri="{FF2B5EF4-FFF2-40B4-BE49-F238E27FC236}">
                <a16:creationId xmlns:a16="http://schemas.microsoft.com/office/drawing/2014/main" id="{463CD982-4C2A-42C6-94D6-EECD6EFA6BC7}"/>
              </a:ext>
            </a:extLst>
          </p:cNvPr>
          <p:cNvSpPr>
            <a:spLocks noGrp="1" noChangeArrowheads="1"/>
          </p:cNvSpPr>
          <p:nvPr>
            <p:ph type="body" sz="quarter" idx="10"/>
          </p:nvPr>
        </p:nvSpPr>
        <p:spPr/>
        <p:txBody>
          <a:bodyPr/>
          <a:lstStyle/>
          <a:p>
            <a:pPr eaLnBrk="1" hangingPunct="1"/>
            <a:r>
              <a:rPr lang="en-US" altLang="en-US" dirty="0"/>
              <a:t>The </a:t>
            </a:r>
            <a:r>
              <a:rPr lang="en-US" altLang="en-US" b="1" i="1" dirty="0"/>
              <a:t>Public folder</a:t>
            </a:r>
            <a:r>
              <a:rPr lang="en-US" altLang="en-US" dirty="0"/>
              <a:t> is an easy and convenient way to share files on your computer. </a:t>
            </a:r>
          </a:p>
          <a:p>
            <a:pPr eaLnBrk="1" hangingPunct="1"/>
            <a:r>
              <a:rPr lang="en-US" altLang="en-US" dirty="0"/>
              <a:t>You can share files in your Public folders with other people using the same computer and with people using other computers on your network. </a:t>
            </a:r>
          </a:p>
          <a:p>
            <a:pPr eaLnBrk="1" hangingPunct="1"/>
            <a:r>
              <a:rPr lang="en-US" altLang="en-US" dirty="0"/>
              <a:t>Any file or folder you put in a Public folder is automatically shared with the people who have access to your Public folders. </a:t>
            </a:r>
          </a:p>
        </p:txBody>
      </p:sp>
    </p:spTree>
    <p:extLst>
      <p:ext uri="{BB962C8B-B14F-4D97-AF65-F5344CB8AC3E}">
        <p14:creationId xmlns:p14="http://schemas.microsoft.com/office/powerpoint/2010/main" val="912317877"/>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EFFC627C-26AA-4BDE-A7BB-208B9C355A0F}"/>
              </a:ext>
            </a:extLst>
          </p:cNvPr>
          <p:cNvSpPr>
            <a:spLocks noGrp="1" noChangeArrowheads="1"/>
          </p:cNvSpPr>
          <p:nvPr>
            <p:ph type="title"/>
          </p:nvPr>
        </p:nvSpPr>
        <p:spPr/>
        <p:txBody>
          <a:bodyPr/>
          <a:lstStyle/>
          <a:p>
            <a:pPr eaLnBrk="1" hangingPunct="1"/>
            <a:r>
              <a:rPr lang="en-US" altLang="en-US" dirty="0"/>
              <a:t>Configuring File Sharing	(1/2)</a:t>
            </a:r>
          </a:p>
        </p:txBody>
      </p:sp>
      <p:sp>
        <p:nvSpPr>
          <p:cNvPr id="37890" name="Rectangle 3">
            <a:extLst>
              <a:ext uri="{FF2B5EF4-FFF2-40B4-BE49-F238E27FC236}">
                <a16:creationId xmlns:a16="http://schemas.microsoft.com/office/drawing/2014/main" id="{08DC4339-7405-4B48-9F45-811C34514340}"/>
              </a:ext>
            </a:extLst>
          </p:cNvPr>
          <p:cNvSpPr>
            <a:spLocks noGrp="1" noChangeArrowheads="1"/>
          </p:cNvSpPr>
          <p:nvPr>
            <p:ph type="body" sz="quarter" idx="10"/>
          </p:nvPr>
        </p:nvSpPr>
        <p:spPr/>
        <p:txBody>
          <a:bodyPr/>
          <a:lstStyle/>
          <a:p>
            <a:pPr eaLnBrk="1" hangingPunct="1"/>
            <a:r>
              <a:rPr lang="en-US" altLang="en-US" dirty="0"/>
              <a:t>Most users are not going to log on to a server directly to access their data files. Instead, a drive or folder will be shared (known as a </a:t>
            </a:r>
            <a:r>
              <a:rPr lang="en-US" altLang="en-US" b="1" i="1" dirty="0"/>
              <a:t>shared folder</a:t>
            </a:r>
            <a:r>
              <a:rPr lang="en-US" altLang="en-US" dirty="0"/>
              <a:t>), and they will access the data files over the network. </a:t>
            </a:r>
          </a:p>
          <a:p>
            <a:pPr eaLnBrk="1" hangingPunct="1"/>
            <a:r>
              <a:rPr lang="en-US" altLang="en-US" dirty="0"/>
              <a:t>To help protect against unauthorized drive or folder access, you should use share permissions along with NTFS permissions (if the shared folder is on an NTFS volume). </a:t>
            </a:r>
          </a:p>
        </p:txBody>
      </p:sp>
    </p:spTree>
    <p:extLst>
      <p:ext uri="{BB962C8B-B14F-4D97-AF65-F5344CB8AC3E}">
        <p14:creationId xmlns:p14="http://schemas.microsoft.com/office/powerpoint/2010/main" val="3926474175"/>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134464AF-6EAA-45AC-B724-B4DD6BB97C79}"/>
              </a:ext>
            </a:extLst>
          </p:cNvPr>
          <p:cNvSpPr>
            <a:spLocks noGrp="1" noChangeArrowheads="1"/>
          </p:cNvSpPr>
          <p:nvPr>
            <p:ph type="title"/>
          </p:nvPr>
        </p:nvSpPr>
        <p:spPr/>
        <p:txBody>
          <a:bodyPr/>
          <a:lstStyle/>
          <a:p>
            <a:pPr eaLnBrk="1" hangingPunct="1"/>
            <a:r>
              <a:rPr lang="en-US" altLang="en-US" dirty="0"/>
              <a:t>Configuring File Sharing	(2/2)</a:t>
            </a:r>
          </a:p>
        </p:txBody>
      </p:sp>
      <p:sp>
        <p:nvSpPr>
          <p:cNvPr id="39938" name="Rectangle 3">
            <a:extLst>
              <a:ext uri="{FF2B5EF4-FFF2-40B4-BE49-F238E27FC236}">
                <a16:creationId xmlns:a16="http://schemas.microsoft.com/office/drawing/2014/main" id="{AD9BE5C9-D8BF-4979-A046-A7C7E1610C68}"/>
              </a:ext>
            </a:extLst>
          </p:cNvPr>
          <p:cNvSpPr>
            <a:spLocks noGrp="1" noChangeArrowheads="1"/>
          </p:cNvSpPr>
          <p:nvPr>
            <p:ph type="body" sz="quarter" idx="10"/>
          </p:nvPr>
        </p:nvSpPr>
        <p:spPr/>
        <p:txBody>
          <a:bodyPr/>
          <a:lstStyle/>
          <a:p>
            <a:pPr eaLnBrk="1" hangingPunct="1"/>
            <a:r>
              <a:rPr lang="en-US" altLang="en-US" b="1" i="1" dirty="0"/>
              <a:t>Basic sharing</a:t>
            </a:r>
            <a:r>
              <a:rPr lang="en-US" altLang="en-US" dirty="0"/>
              <a:t> allows you to share a file or folder with a specific user and restrict the user to Read or Read/Write actions. </a:t>
            </a:r>
          </a:p>
          <a:p>
            <a:pPr eaLnBrk="1" hangingPunct="1"/>
            <a:r>
              <a:rPr lang="en-US" altLang="en-US" b="1" i="1" dirty="0"/>
              <a:t>Advanced sharing</a:t>
            </a:r>
            <a:r>
              <a:rPr lang="en-US" altLang="en-US" dirty="0"/>
              <a:t> offers the greatest amount of control.</a:t>
            </a:r>
          </a:p>
        </p:txBody>
      </p:sp>
    </p:spTree>
    <p:extLst>
      <p:ext uri="{BB962C8B-B14F-4D97-AF65-F5344CB8AC3E}">
        <p14:creationId xmlns:p14="http://schemas.microsoft.com/office/powerpoint/2010/main" val="116963026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61453F07-91C5-4B28-A463-2C658DD1075D}"/>
              </a:ext>
            </a:extLst>
          </p:cNvPr>
          <p:cNvSpPr>
            <a:spLocks noGrp="1" noChangeArrowheads="1"/>
          </p:cNvSpPr>
          <p:nvPr>
            <p:ph type="title"/>
          </p:nvPr>
        </p:nvSpPr>
        <p:spPr/>
        <p:txBody>
          <a:bodyPr/>
          <a:lstStyle/>
          <a:p>
            <a:pPr eaLnBrk="1" hangingPunct="1"/>
            <a:r>
              <a:rPr lang="en-US" altLang="en-US" dirty="0"/>
              <a:t>Configuring File System Permissions	(1/2)</a:t>
            </a:r>
          </a:p>
        </p:txBody>
      </p:sp>
      <p:sp>
        <p:nvSpPr>
          <p:cNvPr id="41986" name="Rectangle 3">
            <a:extLst>
              <a:ext uri="{FF2B5EF4-FFF2-40B4-BE49-F238E27FC236}">
                <a16:creationId xmlns:a16="http://schemas.microsoft.com/office/drawing/2014/main" id="{7F34BECD-1722-4D67-AFB7-3F64869EDC36}"/>
              </a:ext>
            </a:extLst>
          </p:cNvPr>
          <p:cNvSpPr>
            <a:spLocks noGrp="1" noChangeArrowheads="1"/>
          </p:cNvSpPr>
          <p:nvPr>
            <p:ph type="body" sz="quarter" idx="10"/>
          </p:nvPr>
        </p:nvSpPr>
        <p:spPr/>
        <p:txBody>
          <a:bodyPr/>
          <a:lstStyle/>
          <a:p>
            <a:pPr eaLnBrk="1" hangingPunct="1"/>
            <a:r>
              <a:rPr lang="en-US" altLang="en-US" dirty="0"/>
              <a:t>The NTFS file permission tool is powerful and enables you to control access to your files and folders whether they are accessed across the network or by someone logging on to the computer locally. </a:t>
            </a:r>
          </a:p>
          <a:p>
            <a:pPr eaLnBrk="1" hangingPunct="1"/>
            <a:r>
              <a:rPr lang="en-US" altLang="en-US" dirty="0"/>
              <a:t>NTFS file permissions are available on volumes formatted with the NTFS file system. </a:t>
            </a:r>
          </a:p>
        </p:txBody>
      </p:sp>
    </p:spTree>
    <p:extLst>
      <p:ext uri="{BB962C8B-B14F-4D97-AF65-F5344CB8AC3E}">
        <p14:creationId xmlns:p14="http://schemas.microsoft.com/office/powerpoint/2010/main" val="1943004204"/>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70D238A1-9C19-46C1-B3FE-8A46F5D46A95}"/>
              </a:ext>
            </a:extLst>
          </p:cNvPr>
          <p:cNvSpPr>
            <a:spLocks noGrp="1" noChangeArrowheads="1"/>
          </p:cNvSpPr>
          <p:nvPr>
            <p:ph type="title"/>
          </p:nvPr>
        </p:nvSpPr>
        <p:spPr/>
        <p:txBody>
          <a:bodyPr/>
          <a:lstStyle/>
          <a:p>
            <a:pPr eaLnBrk="1" hangingPunct="1"/>
            <a:r>
              <a:rPr lang="en-US" altLang="en-US" dirty="0"/>
              <a:t>Configuring File System Permissions	(2/2)</a:t>
            </a:r>
          </a:p>
        </p:txBody>
      </p:sp>
      <p:sp>
        <p:nvSpPr>
          <p:cNvPr id="9219" name="Rectangle 3">
            <a:extLst>
              <a:ext uri="{FF2B5EF4-FFF2-40B4-BE49-F238E27FC236}">
                <a16:creationId xmlns:a16="http://schemas.microsoft.com/office/drawing/2014/main" id="{B3CA52F6-8400-44B0-A67F-16831D917931}"/>
              </a:ext>
            </a:extLst>
          </p:cNvPr>
          <p:cNvSpPr>
            <a:spLocks noGrp="1" noChangeArrowheads="1"/>
          </p:cNvSpPr>
          <p:nvPr>
            <p:ph type="body" sz="quarter" idx="10"/>
          </p:nvPr>
        </p:nvSpPr>
        <p:spPr/>
        <p:txBody>
          <a:bodyPr/>
          <a:lstStyle/>
          <a:p>
            <a:pPr marL="0" indent="0">
              <a:buNone/>
              <a:defRPr/>
            </a:pPr>
            <a:r>
              <a:rPr lang="en-US" dirty="0">
                <a:ea typeface="ＭＳ Ｐゴシック" charset="0"/>
              </a:rPr>
              <a:t>NTFS permissions differ from share permissions in two ways:</a:t>
            </a:r>
          </a:p>
          <a:p>
            <a:pPr marL="514350" indent="-514350">
              <a:buFont typeface="+mj-lt"/>
              <a:buAutoNum type="arabicPeriod"/>
              <a:defRPr/>
            </a:pPr>
            <a:r>
              <a:rPr lang="en-US" dirty="0">
                <a:ea typeface="ＭＳ Ｐゴシック" charset="0"/>
              </a:rPr>
              <a:t>They apply to files and folders on NTFS volumes.</a:t>
            </a:r>
          </a:p>
          <a:p>
            <a:pPr marL="514350" indent="-514350">
              <a:buFont typeface="+mj-lt"/>
              <a:buAutoNum type="arabicPeriod"/>
              <a:defRPr/>
            </a:pPr>
            <a:r>
              <a:rPr lang="en-US" dirty="0">
                <a:ea typeface="ＭＳ Ｐゴシック" charset="0"/>
              </a:rPr>
              <a:t>They apply whether the user attempts to access them over the network or locally.</a:t>
            </a:r>
          </a:p>
        </p:txBody>
      </p:sp>
    </p:spTree>
    <p:extLst>
      <p:ext uri="{BB962C8B-B14F-4D97-AF65-F5344CB8AC3E}">
        <p14:creationId xmlns:p14="http://schemas.microsoft.com/office/powerpoint/2010/main" val="4236067807"/>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212D167D-0F14-4035-8DDE-62E7458DE467}"/>
              </a:ext>
            </a:extLst>
          </p:cNvPr>
          <p:cNvSpPr>
            <a:spLocks noGrp="1" noChangeArrowheads="1"/>
          </p:cNvSpPr>
          <p:nvPr>
            <p:ph type="title"/>
          </p:nvPr>
        </p:nvSpPr>
        <p:spPr/>
        <p:txBody>
          <a:bodyPr/>
          <a:lstStyle/>
          <a:p>
            <a:pPr eaLnBrk="1" hangingPunct="1"/>
            <a:r>
              <a:rPr lang="en-US" altLang="en-US" dirty="0"/>
              <a:t>Managing NTFS Permissions</a:t>
            </a:r>
          </a:p>
        </p:txBody>
      </p:sp>
      <p:pic>
        <p:nvPicPr>
          <p:cNvPr id="46082" name="Picture 2" descr="Screenshot of the Security tab of the Data Properties dialog box.&#10;" title="Managing NTFS permissions">
            <a:extLst>
              <a:ext uri="{FF2B5EF4-FFF2-40B4-BE49-F238E27FC236}">
                <a16:creationId xmlns:a16="http://schemas.microsoft.com/office/drawing/2014/main" id="{A4AFEA9A-3772-41BE-843F-29421CAC2B6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1676400"/>
            <a:ext cx="3475038"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7437982"/>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E7E3E223-9FBD-4CA5-94B8-C3301E502465}"/>
              </a:ext>
            </a:extLst>
          </p:cNvPr>
          <p:cNvSpPr>
            <a:spLocks noGrp="1" noChangeArrowheads="1"/>
          </p:cNvSpPr>
          <p:nvPr>
            <p:ph type="title"/>
          </p:nvPr>
        </p:nvSpPr>
        <p:spPr/>
        <p:txBody>
          <a:bodyPr/>
          <a:lstStyle/>
          <a:p>
            <a:pPr eaLnBrk="1" hangingPunct="1"/>
            <a:r>
              <a:rPr lang="en-US" altLang="en-US" dirty="0"/>
              <a:t>Understanding Effective NTFS Permissions</a:t>
            </a:r>
          </a:p>
        </p:txBody>
      </p:sp>
      <p:sp>
        <p:nvSpPr>
          <p:cNvPr id="9219" name="Rectangle 3">
            <a:extLst>
              <a:ext uri="{FF2B5EF4-FFF2-40B4-BE49-F238E27FC236}">
                <a16:creationId xmlns:a16="http://schemas.microsoft.com/office/drawing/2014/main" id="{9A18D54C-127D-4223-A656-6E6003385A6E}"/>
              </a:ext>
            </a:extLst>
          </p:cNvPr>
          <p:cNvSpPr>
            <a:spLocks noGrp="1" noChangeArrowheads="1"/>
          </p:cNvSpPr>
          <p:nvPr>
            <p:ph type="body" sz="quarter" idx="10"/>
          </p:nvPr>
        </p:nvSpPr>
        <p:spPr>
          <a:xfrm>
            <a:off x="358570" y="1371600"/>
            <a:ext cx="11474238" cy="3323987"/>
          </a:xfrm>
        </p:spPr>
        <p:txBody>
          <a:bodyPr/>
          <a:lstStyle/>
          <a:p>
            <a:pPr marL="0" indent="0">
              <a:buNone/>
              <a:defRPr/>
            </a:pPr>
            <a:r>
              <a:rPr lang="en-US" dirty="0">
                <a:ea typeface="ＭＳ Ｐゴシック" charset="0"/>
              </a:rPr>
              <a:t>There are two types of permissions used in NTFS:</a:t>
            </a:r>
          </a:p>
          <a:p>
            <a:pPr marL="514350" indent="-514350">
              <a:buFont typeface="+mj-lt"/>
              <a:buAutoNum type="arabicPeriod"/>
              <a:defRPr/>
            </a:pPr>
            <a:r>
              <a:rPr lang="en-US" b="1" dirty="0">
                <a:ea typeface="ＭＳ Ｐゴシック" charset="0"/>
              </a:rPr>
              <a:t> </a:t>
            </a:r>
            <a:r>
              <a:rPr lang="en-US" b="1" i="1" dirty="0">
                <a:ea typeface="ＭＳ Ｐゴシック" charset="0"/>
              </a:rPr>
              <a:t>Explicit permissions</a:t>
            </a:r>
            <a:r>
              <a:rPr lang="en-US" dirty="0">
                <a:ea typeface="ＭＳ Ｐゴシック" charset="0"/>
              </a:rPr>
              <a:t>: Permissions granted directly to a file or folder.</a:t>
            </a:r>
          </a:p>
          <a:p>
            <a:pPr marL="514350" indent="-514350">
              <a:buFont typeface="+mj-lt"/>
              <a:buAutoNum type="arabicPeriod"/>
              <a:defRPr/>
            </a:pPr>
            <a:r>
              <a:rPr lang="en-US" b="1" dirty="0">
                <a:ea typeface="ＭＳ Ｐゴシック" charset="0"/>
              </a:rPr>
              <a:t> </a:t>
            </a:r>
            <a:r>
              <a:rPr lang="en-US" b="1" i="1" dirty="0">
                <a:ea typeface="ＭＳ Ｐゴシック" charset="0"/>
              </a:rPr>
              <a:t>Inherited permissions</a:t>
            </a:r>
            <a:r>
              <a:rPr lang="en-US" dirty="0">
                <a:ea typeface="ＭＳ Ｐゴシック" charset="0"/>
              </a:rPr>
              <a:t>: Permissions that are granted to a folder (parent object or container) that flow into child objects (subfolders or files inside the parent folder).</a:t>
            </a:r>
          </a:p>
        </p:txBody>
      </p:sp>
    </p:spTree>
    <p:extLst>
      <p:ext uri="{BB962C8B-B14F-4D97-AF65-F5344CB8AC3E}">
        <p14:creationId xmlns:p14="http://schemas.microsoft.com/office/powerpoint/2010/main" val="1413292245"/>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a:extLst>
              <a:ext uri="{FF2B5EF4-FFF2-40B4-BE49-F238E27FC236}">
                <a16:creationId xmlns:a16="http://schemas.microsoft.com/office/drawing/2014/main" id="{E2455077-0855-4556-87C3-02FD9B57C688}"/>
              </a:ext>
            </a:extLst>
          </p:cNvPr>
          <p:cNvSpPr>
            <a:spLocks noGrp="1" noChangeArrowheads="1"/>
          </p:cNvSpPr>
          <p:nvPr>
            <p:ph type="body" sz="quarter" idx="4294967295"/>
          </p:nvPr>
        </p:nvSpPr>
        <p:spPr>
          <a:xfrm>
            <a:off x="358570" y="1371600"/>
            <a:ext cx="11474238" cy="2209836"/>
          </a:xfrm>
        </p:spPr>
        <p:txBody>
          <a:bodyPr/>
          <a:lstStyle/>
          <a:p>
            <a:pPr>
              <a:lnSpc>
                <a:spcPct val="100000"/>
              </a:lnSpc>
              <a:spcAft>
                <a:spcPts val="1200"/>
              </a:spcAft>
              <a:buClr>
                <a:schemeClr val="accent1"/>
              </a:buClr>
            </a:pPr>
            <a:r>
              <a:rPr lang="en-US" altLang="en-US" dirty="0"/>
              <a:t>In Windows 10, the Effective Access tab enables you to view the effective NTFS permissions for a user, group, or device account on a resource. </a:t>
            </a:r>
          </a:p>
          <a:p>
            <a:pPr>
              <a:lnSpc>
                <a:spcPct val="100000"/>
              </a:lnSpc>
              <a:spcAft>
                <a:spcPts val="1200"/>
              </a:spcAft>
              <a:buClr>
                <a:schemeClr val="accent1"/>
              </a:buClr>
            </a:pPr>
            <a:r>
              <a:rPr lang="en-US" altLang="en-US" dirty="0"/>
              <a:t>To access this tab, right-click the file or folder, choose Properties, click the Security tab, and then click Advanced. </a:t>
            </a:r>
          </a:p>
        </p:txBody>
      </p:sp>
      <p:sp>
        <p:nvSpPr>
          <p:cNvPr id="224258" name="Rectangle 2">
            <a:extLst>
              <a:ext uri="{FF2B5EF4-FFF2-40B4-BE49-F238E27FC236}">
                <a16:creationId xmlns:a16="http://schemas.microsoft.com/office/drawing/2014/main" id="{0D93431E-2C41-44AC-9F6F-A36CFDF180A9}"/>
              </a:ext>
            </a:extLst>
          </p:cNvPr>
          <p:cNvSpPr>
            <a:spLocks noGrp="1" noChangeArrowheads="1"/>
          </p:cNvSpPr>
          <p:nvPr>
            <p:ph type="title"/>
          </p:nvPr>
        </p:nvSpPr>
        <p:spPr/>
        <p:txBody>
          <a:bodyPr/>
          <a:lstStyle/>
          <a:p>
            <a:pPr eaLnBrk="1" hangingPunct="1"/>
            <a:r>
              <a:rPr lang="en-US" altLang="en-US" dirty="0"/>
              <a:t>Viewing Effective Permissions on a Resource</a:t>
            </a:r>
          </a:p>
        </p:txBody>
      </p:sp>
    </p:spTree>
    <p:extLst>
      <p:ext uri="{BB962C8B-B14F-4D97-AF65-F5344CB8AC3E}">
        <p14:creationId xmlns:p14="http://schemas.microsoft.com/office/powerpoint/2010/main" val="1548967770"/>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2573DBA2-603D-4BCF-95AC-38065586834D}"/>
              </a:ext>
            </a:extLst>
          </p:cNvPr>
          <p:cNvSpPr>
            <a:spLocks noGrp="1" noChangeArrowheads="1"/>
          </p:cNvSpPr>
          <p:nvPr>
            <p:ph type="title"/>
          </p:nvPr>
        </p:nvSpPr>
        <p:spPr/>
        <p:txBody>
          <a:bodyPr/>
          <a:lstStyle/>
          <a:p>
            <a:pPr eaLnBrk="1" hangingPunct="1"/>
            <a:r>
              <a:rPr lang="en-US" altLang="en-US" dirty="0"/>
              <a:t>Viewing a User’s Effective Permissions</a:t>
            </a:r>
          </a:p>
        </p:txBody>
      </p:sp>
      <p:pic>
        <p:nvPicPr>
          <p:cNvPr id="52226" name="Picture 2" descr="Screenshot of the Advanced Security Settings window for the Data folder.&#10;" title="Viewing a user's effective permissions">
            <a:extLst>
              <a:ext uri="{FF2B5EF4-FFF2-40B4-BE49-F238E27FC236}">
                <a16:creationId xmlns:a16="http://schemas.microsoft.com/office/drawing/2014/main" id="{9E5AC87F-AB49-4392-93C0-B6A6C67F7AA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1600201"/>
            <a:ext cx="6908800" cy="467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391440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41EFA1EA-0142-479E-B82E-45A051A0BAB3}"/>
              </a:ext>
            </a:extLst>
          </p:cNvPr>
          <p:cNvSpPr>
            <a:spLocks noGrp="1" noChangeArrowheads="1"/>
          </p:cNvSpPr>
          <p:nvPr>
            <p:ph type="title"/>
          </p:nvPr>
        </p:nvSpPr>
        <p:spPr/>
        <p:txBody>
          <a:bodyPr/>
          <a:lstStyle/>
          <a:p>
            <a:pPr eaLnBrk="1" hangingPunct="1"/>
            <a:r>
              <a:rPr lang="en-US" altLang="en-US" dirty="0"/>
              <a:t>Objectives</a:t>
            </a:r>
          </a:p>
        </p:txBody>
      </p:sp>
      <p:graphicFrame>
        <p:nvGraphicFramePr>
          <p:cNvPr id="6" name="Content Placeholder 6" descr="Table listing skills/concepts, exam objectives, and objective numbers covered in this lesson." title="Objectives Table">
            <a:extLst>
              <a:ext uri="{FF2B5EF4-FFF2-40B4-BE49-F238E27FC236}">
                <a16:creationId xmlns:a16="http://schemas.microsoft.com/office/drawing/2014/main" id="{97383071-F06B-4E94-8A64-28F6E39D1955}"/>
              </a:ext>
            </a:extLst>
          </p:cNvPr>
          <p:cNvGraphicFramePr>
            <a:graphicFrameLocks/>
          </p:cNvGraphicFramePr>
          <p:nvPr>
            <p:extLst>
              <p:ext uri="{D42A27DB-BD31-4B8C-83A1-F6EECF244321}">
                <p14:modId xmlns:p14="http://schemas.microsoft.com/office/powerpoint/2010/main" val="3381677298"/>
              </p:ext>
            </p:extLst>
          </p:nvPr>
        </p:nvGraphicFramePr>
        <p:xfrm>
          <a:off x="358570" y="1255173"/>
          <a:ext cx="11474451" cy="2629916"/>
        </p:xfrm>
        <a:graphic>
          <a:graphicData uri="http://schemas.openxmlformats.org/drawingml/2006/table">
            <a:tbl>
              <a:tblPr firstRow="1" bandCol="1">
                <a:tableStyleId>{5C22544A-7EE6-4342-B048-85BDC9FD1C3A}</a:tableStyleId>
              </a:tblPr>
              <a:tblGrid>
                <a:gridCol w="3824817">
                  <a:extLst>
                    <a:ext uri="{9D8B030D-6E8A-4147-A177-3AD203B41FA5}">
                      <a16:colId xmlns:a16="http://schemas.microsoft.com/office/drawing/2014/main" val="1006841083"/>
                    </a:ext>
                  </a:extLst>
                </a:gridCol>
                <a:gridCol w="5326168">
                  <a:extLst>
                    <a:ext uri="{9D8B030D-6E8A-4147-A177-3AD203B41FA5}">
                      <a16:colId xmlns:a16="http://schemas.microsoft.com/office/drawing/2014/main" val="2431056323"/>
                    </a:ext>
                  </a:extLst>
                </a:gridCol>
                <a:gridCol w="2323466">
                  <a:extLst>
                    <a:ext uri="{9D8B030D-6E8A-4147-A177-3AD203B41FA5}">
                      <a16:colId xmlns:a16="http://schemas.microsoft.com/office/drawing/2014/main" val="465048140"/>
                    </a:ext>
                  </a:extLst>
                </a:gridCol>
              </a:tblGrid>
              <a:tr h="370840">
                <a:tc>
                  <a:txBody>
                    <a:bodyPr/>
                    <a:lstStyle/>
                    <a:p>
                      <a:r>
                        <a:rPr lang="en-US" dirty="0"/>
                        <a:t>Skill/Concept</a:t>
                      </a:r>
                    </a:p>
                  </a:txBody>
                  <a:tcPr/>
                </a:tc>
                <a:tc>
                  <a:txBody>
                    <a:bodyPr/>
                    <a:lstStyle/>
                    <a:p>
                      <a:r>
                        <a:rPr lang="en-US" dirty="0"/>
                        <a:t>Exam Objective</a:t>
                      </a:r>
                    </a:p>
                  </a:txBody>
                  <a:tcPr/>
                </a:tc>
                <a:tc>
                  <a:txBody>
                    <a:bodyPr/>
                    <a:lstStyle/>
                    <a:p>
                      <a:pPr algn="ctr"/>
                      <a:r>
                        <a:rPr lang="en-US" dirty="0"/>
                        <a:t>Objective Number</a:t>
                      </a:r>
                    </a:p>
                  </a:txBody>
                  <a:tcPr/>
                </a:tc>
                <a:extLst>
                  <a:ext uri="{0D108BD9-81ED-4DB2-BD59-A6C34878D82A}">
                    <a16:rowId xmlns:a16="http://schemas.microsoft.com/office/drawing/2014/main" val="266715333"/>
                  </a:ext>
                </a:extLst>
              </a:tr>
              <a:tr h="370840">
                <a:tc>
                  <a:txBody>
                    <a:bodyPr/>
                    <a:lstStyle/>
                    <a:p>
                      <a:r>
                        <a:rPr lang="en-US" dirty="0"/>
                        <a:t>Understanding File and Printer Sharing Basics</a:t>
                      </a:r>
                    </a:p>
                  </a:txBody>
                  <a:tcPr/>
                </a:tc>
                <a:tc>
                  <a:txBody>
                    <a:bodyPr/>
                    <a:lstStyle/>
                    <a:p>
                      <a:r>
                        <a:rPr lang="en-US" dirty="0"/>
                        <a:t>Understand file and printer sharing</a:t>
                      </a:r>
                    </a:p>
                  </a:txBody>
                  <a:tcPr/>
                </a:tc>
                <a:tc>
                  <a:txBody>
                    <a:bodyPr/>
                    <a:lstStyle/>
                    <a:p>
                      <a:pPr algn="ctr"/>
                      <a:r>
                        <a:rPr lang="en-US" dirty="0"/>
                        <a:t>4.2</a:t>
                      </a:r>
                    </a:p>
                  </a:txBody>
                  <a:tcPr/>
                </a:tc>
                <a:extLst>
                  <a:ext uri="{0D108BD9-81ED-4DB2-BD59-A6C34878D82A}">
                    <a16:rowId xmlns:a16="http://schemas.microsoft.com/office/drawing/2014/main" val="3143179939"/>
                  </a:ext>
                </a:extLst>
              </a:tr>
              <a:tr h="370840">
                <a:tc>
                  <a:txBody>
                    <a:bodyPr/>
                    <a:lstStyle/>
                    <a:p>
                      <a:r>
                        <a:rPr lang="en-US" dirty="0"/>
                        <a:t>Configuring HomeGroup Connections</a:t>
                      </a:r>
                    </a:p>
                  </a:txBody>
                  <a:tcPr/>
                </a:tc>
                <a:tc>
                  <a:txBody>
                    <a:bodyPr/>
                    <a:lstStyle/>
                    <a:p>
                      <a:r>
                        <a:rPr lang="en-US" dirty="0"/>
                        <a:t>Understand file and printer sharing</a:t>
                      </a:r>
                    </a:p>
                  </a:txBody>
                  <a:tcPr/>
                </a:tc>
                <a:tc>
                  <a:txBody>
                    <a:bodyPr/>
                    <a:lstStyle/>
                    <a:p>
                      <a:pPr algn="ctr"/>
                      <a:r>
                        <a:rPr lang="en-US" dirty="0"/>
                        <a:t>4.2</a:t>
                      </a:r>
                    </a:p>
                  </a:txBody>
                  <a:tcPr/>
                </a:tc>
                <a:extLst>
                  <a:ext uri="{0D108BD9-81ED-4DB2-BD59-A6C34878D82A}">
                    <a16:rowId xmlns:a16="http://schemas.microsoft.com/office/drawing/2014/main" val="2615369099"/>
                  </a:ext>
                </a:extLst>
              </a:tr>
              <a:tr h="370840">
                <a:tc>
                  <a:txBody>
                    <a:bodyPr/>
                    <a:lstStyle/>
                    <a:p>
                      <a:r>
                        <a:rPr lang="en-US" dirty="0"/>
                        <a:t>Creating Public, Basic, and Advanced Shares</a:t>
                      </a:r>
                    </a:p>
                  </a:txBody>
                  <a:tcPr/>
                </a:tc>
                <a:tc>
                  <a:txBody>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dirty="0"/>
                        <a:t>Understand file and printer sharing</a:t>
                      </a:r>
                    </a:p>
                  </a:txBody>
                  <a:tcPr/>
                </a:tc>
                <a:tc>
                  <a:txBody>
                    <a:bodyPr/>
                    <a:lstStyle/>
                    <a:p>
                      <a:pPr algn="ctr"/>
                      <a:r>
                        <a:rPr lang="en-US" dirty="0"/>
                        <a:t>4.2</a:t>
                      </a:r>
                    </a:p>
                  </a:txBody>
                  <a:tcPr/>
                </a:tc>
                <a:extLst>
                  <a:ext uri="{0D108BD9-81ED-4DB2-BD59-A6C34878D82A}">
                    <a16:rowId xmlns:a16="http://schemas.microsoft.com/office/drawing/2014/main" val="2440610045"/>
                  </a:ext>
                </a:extLst>
              </a:tr>
              <a:tr h="370840">
                <a:tc>
                  <a:txBody>
                    <a:bodyPr/>
                    <a:lstStyle/>
                    <a:p>
                      <a:r>
                        <a:rPr lang="en-US" dirty="0"/>
                        <a:t>Configuring Printer Sharing</a:t>
                      </a:r>
                    </a:p>
                  </a:txBody>
                  <a:tcPr/>
                </a:tc>
                <a:tc>
                  <a:txBody>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dirty="0"/>
                        <a:t>Understand file and printer sharing</a:t>
                      </a:r>
                    </a:p>
                  </a:txBody>
                  <a:tcPr/>
                </a:tc>
                <a:tc>
                  <a:txBody>
                    <a:bodyPr/>
                    <a:lstStyle/>
                    <a:p>
                      <a:pPr algn="ctr"/>
                      <a:r>
                        <a:rPr lang="en-US" dirty="0"/>
                        <a:t>4.2</a:t>
                      </a:r>
                    </a:p>
                  </a:txBody>
                  <a:tcPr/>
                </a:tc>
                <a:extLst>
                  <a:ext uri="{0D108BD9-81ED-4DB2-BD59-A6C34878D82A}">
                    <a16:rowId xmlns:a16="http://schemas.microsoft.com/office/drawing/2014/main" val="1447723313"/>
                  </a:ext>
                </a:extLst>
              </a:tr>
            </a:tbl>
          </a:graphicData>
        </a:graphic>
      </p:graphicFrame>
    </p:spTree>
    <p:extLst>
      <p:ext uri="{BB962C8B-B14F-4D97-AF65-F5344CB8AC3E}">
        <p14:creationId xmlns:p14="http://schemas.microsoft.com/office/powerpoint/2010/main" val="688688871"/>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4F49DFA3-5D6F-4412-8F0A-BC71E5BBBFC4}"/>
              </a:ext>
            </a:extLst>
          </p:cNvPr>
          <p:cNvSpPr>
            <a:spLocks noGrp="1" noChangeArrowheads="1"/>
          </p:cNvSpPr>
          <p:nvPr>
            <p:ph type="title"/>
          </p:nvPr>
        </p:nvSpPr>
        <p:spPr/>
        <p:txBody>
          <a:bodyPr/>
          <a:lstStyle/>
          <a:p>
            <a:pPr eaLnBrk="1" hangingPunct="1"/>
            <a:r>
              <a:rPr lang="en-US" altLang="en-US" dirty="0"/>
              <a:t>Combining NTFS and Share Permissions</a:t>
            </a:r>
          </a:p>
        </p:txBody>
      </p:sp>
      <p:sp>
        <p:nvSpPr>
          <p:cNvPr id="54274" name="Rectangle 3">
            <a:extLst>
              <a:ext uri="{FF2B5EF4-FFF2-40B4-BE49-F238E27FC236}">
                <a16:creationId xmlns:a16="http://schemas.microsoft.com/office/drawing/2014/main" id="{EC25E9FA-EBC6-47D5-80CB-71D21F77C2A9}"/>
              </a:ext>
            </a:extLst>
          </p:cNvPr>
          <p:cNvSpPr>
            <a:spLocks noGrp="1" noChangeArrowheads="1"/>
          </p:cNvSpPr>
          <p:nvPr>
            <p:ph type="body" sz="quarter" idx="10"/>
          </p:nvPr>
        </p:nvSpPr>
        <p:spPr>
          <a:xfrm>
            <a:off x="358570" y="1371600"/>
            <a:ext cx="11474238" cy="4093428"/>
          </a:xfrm>
        </p:spPr>
        <p:txBody>
          <a:bodyPr/>
          <a:lstStyle/>
          <a:p>
            <a:pPr eaLnBrk="1" hangingPunct="1"/>
            <a:r>
              <a:rPr lang="en-US" altLang="en-US" dirty="0"/>
              <a:t>It is very common to combine share and NTFS permissions when providing access to resources on NTFS volumes. </a:t>
            </a:r>
          </a:p>
          <a:p>
            <a:pPr eaLnBrk="1" hangingPunct="1"/>
            <a:r>
              <a:rPr lang="en-US" altLang="en-US" dirty="0"/>
              <a:t>When this happens, you must have a good understanding of the cumulative effects to ensure that your resources remain protected. </a:t>
            </a:r>
          </a:p>
          <a:p>
            <a:pPr eaLnBrk="1" hangingPunct="1"/>
            <a:r>
              <a:rPr lang="en-US" altLang="en-US" dirty="0"/>
              <a:t>You need to understand what happens when you combine the two permissions on the same resource. </a:t>
            </a:r>
          </a:p>
        </p:txBody>
      </p:sp>
    </p:spTree>
    <p:extLst>
      <p:ext uri="{BB962C8B-B14F-4D97-AF65-F5344CB8AC3E}">
        <p14:creationId xmlns:p14="http://schemas.microsoft.com/office/powerpoint/2010/main" val="3306234639"/>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4DDC6311-6CE0-442C-A533-DD30077F9041}"/>
              </a:ext>
            </a:extLst>
          </p:cNvPr>
          <p:cNvSpPr>
            <a:spLocks noGrp="1" noChangeArrowheads="1"/>
          </p:cNvSpPr>
          <p:nvPr>
            <p:ph type="title"/>
          </p:nvPr>
        </p:nvSpPr>
        <p:spPr/>
        <p:txBody>
          <a:bodyPr/>
          <a:lstStyle/>
          <a:p>
            <a:pPr eaLnBrk="1" hangingPunct="1"/>
            <a:r>
              <a:rPr lang="en-US" altLang="en-US" dirty="0"/>
              <a:t>Mapping Drives</a:t>
            </a:r>
          </a:p>
        </p:txBody>
      </p:sp>
      <p:sp>
        <p:nvSpPr>
          <p:cNvPr id="56322" name="Rectangle 3">
            <a:extLst>
              <a:ext uri="{FF2B5EF4-FFF2-40B4-BE49-F238E27FC236}">
                <a16:creationId xmlns:a16="http://schemas.microsoft.com/office/drawing/2014/main" id="{C00DC874-2F02-432D-91EB-70B75480C05A}"/>
              </a:ext>
            </a:extLst>
          </p:cNvPr>
          <p:cNvSpPr>
            <a:spLocks noGrp="1" noChangeArrowheads="1"/>
          </p:cNvSpPr>
          <p:nvPr>
            <p:ph type="body" sz="quarter" idx="10"/>
          </p:nvPr>
        </p:nvSpPr>
        <p:spPr/>
        <p:txBody>
          <a:bodyPr/>
          <a:lstStyle/>
          <a:p>
            <a:pPr eaLnBrk="1" hangingPunct="1"/>
            <a:r>
              <a:rPr lang="en-US" altLang="en-US" dirty="0"/>
              <a:t>Drive mapping allows you to create a shortcut to a shared folder across a network.</a:t>
            </a:r>
          </a:p>
          <a:p>
            <a:pPr eaLnBrk="1" hangingPunct="1"/>
            <a:r>
              <a:rPr lang="en-US" altLang="en-US" dirty="0"/>
              <a:t>Instead of finding and connecting to the shared drive each time you log on, you can create a mapped drive that is available at all times. </a:t>
            </a:r>
          </a:p>
          <a:p>
            <a:pPr eaLnBrk="1" hangingPunct="1"/>
            <a:r>
              <a:rPr lang="en-US" altLang="en-US" dirty="0"/>
              <a:t>Just double-click the mapped drive to access the shared folder. </a:t>
            </a:r>
          </a:p>
        </p:txBody>
      </p:sp>
    </p:spTree>
    <p:extLst>
      <p:ext uri="{BB962C8B-B14F-4D97-AF65-F5344CB8AC3E}">
        <p14:creationId xmlns:p14="http://schemas.microsoft.com/office/powerpoint/2010/main" val="1473880130"/>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90BA04FA-3F5F-45C9-B943-7885C6F46A81}"/>
              </a:ext>
            </a:extLst>
          </p:cNvPr>
          <p:cNvSpPr>
            <a:spLocks noGrp="1" noChangeArrowheads="1"/>
          </p:cNvSpPr>
          <p:nvPr>
            <p:ph type="title"/>
          </p:nvPr>
        </p:nvSpPr>
        <p:spPr/>
        <p:txBody>
          <a:bodyPr/>
          <a:lstStyle/>
          <a:p>
            <a:pPr eaLnBrk="1" hangingPunct="1"/>
            <a:r>
              <a:rPr lang="en-US" altLang="en-US" dirty="0"/>
              <a:t>Configuring Printer Sharing</a:t>
            </a:r>
          </a:p>
        </p:txBody>
      </p:sp>
      <p:sp>
        <p:nvSpPr>
          <p:cNvPr id="58370" name="Rectangle 3">
            <a:extLst>
              <a:ext uri="{FF2B5EF4-FFF2-40B4-BE49-F238E27FC236}">
                <a16:creationId xmlns:a16="http://schemas.microsoft.com/office/drawing/2014/main" id="{03950248-5CF0-45F7-843E-2ACC8337FB14}"/>
              </a:ext>
            </a:extLst>
          </p:cNvPr>
          <p:cNvSpPr>
            <a:spLocks noGrp="1" noChangeArrowheads="1"/>
          </p:cNvSpPr>
          <p:nvPr>
            <p:ph type="body" sz="quarter" idx="10"/>
          </p:nvPr>
        </p:nvSpPr>
        <p:spPr/>
        <p:txBody>
          <a:bodyPr/>
          <a:lstStyle/>
          <a:p>
            <a:pPr eaLnBrk="1" hangingPunct="1"/>
            <a:r>
              <a:rPr lang="en-US" altLang="en-US" dirty="0"/>
              <a:t>Printers are considered objects. Therefore, as with NTFS files and folders, you can assign permissions to a printer so that you can specify who can use the printer, who can manage the printer, and who can manage the print jobs. </a:t>
            </a:r>
          </a:p>
          <a:p>
            <a:pPr eaLnBrk="1" hangingPunct="1"/>
            <a:r>
              <a:rPr lang="en-US" altLang="en-US" dirty="0"/>
              <a:t>To configure the print sharing permissions, click the Security tab, as shown on the next slide.</a:t>
            </a:r>
          </a:p>
        </p:txBody>
      </p:sp>
    </p:spTree>
    <p:extLst>
      <p:ext uri="{BB962C8B-B14F-4D97-AF65-F5344CB8AC3E}">
        <p14:creationId xmlns:p14="http://schemas.microsoft.com/office/powerpoint/2010/main" val="3007873815"/>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89FFB915-4C73-4689-AFC4-2591BEEF9531}"/>
              </a:ext>
            </a:extLst>
          </p:cNvPr>
          <p:cNvSpPr>
            <a:spLocks noGrp="1" noChangeArrowheads="1"/>
          </p:cNvSpPr>
          <p:nvPr>
            <p:ph type="title"/>
          </p:nvPr>
        </p:nvSpPr>
        <p:spPr/>
        <p:txBody>
          <a:bodyPr/>
          <a:lstStyle/>
          <a:p>
            <a:pPr eaLnBrk="1" hangingPunct="1"/>
            <a:r>
              <a:rPr lang="en-US" altLang="en-US" dirty="0"/>
              <a:t>Configuring Printer Permissions</a:t>
            </a:r>
          </a:p>
        </p:txBody>
      </p:sp>
      <p:pic>
        <p:nvPicPr>
          <p:cNvPr id="3" name="Picture 2" descr="Screenshot of the Security tab of a printer  Properties dialog box" title="Printer permissions">
            <a:extLst>
              <a:ext uri="{FF2B5EF4-FFF2-40B4-BE49-F238E27FC236}">
                <a16:creationId xmlns:a16="http://schemas.microsoft.com/office/drawing/2014/main" id="{AB6F1EAF-64B8-4604-93B0-1F2EFE3EC5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4260" y="1714771"/>
            <a:ext cx="3942857" cy="4342857"/>
          </a:xfrm>
          <a:prstGeom prst="rect">
            <a:avLst/>
          </a:prstGeom>
        </p:spPr>
      </p:pic>
    </p:spTree>
    <p:extLst>
      <p:ext uri="{BB962C8B-B14F-4D97-AF65-F5344CB8AC3E}">
        <p14:creationId xmlns:p14="http://schemas.microsoft.com/office/powerpoint/2010/main" val="2535054464"/>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CED0246A-9275-4D7C-A836-D75C2CA5AB25}"/>
              </a:ext>
            </a:extLst>
          </p:cNvPr>
          <p:cNvSpPr>
            <a:spLocks noGrp="1" noChangeArrowheads="1"/>
          </p:cNvSpPr>
          <p:nvPr>
            <p:ph type="title"/>
          </p:nvPr>
        </p:nvSpPr>
        <p:spPr/>
        <p:txBody>
          <a:bodyPr/>
          <a:lstStyle/>
          <a:p>
            <a:pPr eaLnBrk="1" hangingPunct="1"/>
            <a:r>
              <a:rPr lang="en-US" altLang="en-US" dirty="0"/>
              <a:t>Summary	(1/5)</a:t>
            </a:r>
          </a:p>
        </p:txBody>
      </p:sp>
      <p:sp>
        <p:nvSpPr>
          <p:cNvPr id="62466" name="Rectangle 3">
            <a:extLst>
              <a:ext uri="{FF2B5EF4-FFF2-40B4-BE49-F238E27FC236}">
                <a16:creationId xmlns:a16="http://schemas.microsoft.com/office/drawing/2014/main" id="{CFE2B037-76B9-46A6-B148-56CC6F3C481E}"/>
              </a:ext>
            </a:extLst>
          </p:cNvPr>
          <p:cNvSpPr>
            <a:spLocks noGrp="1" noChangeArrowheads="1"/>
          </p:cNvSpPr>
          <p:nvPr>
            <p:ph type="body" sz="quarter" idx="10"/>
          </p:nvPr>
        </p:nvSpPr>
        <p:spPr/>
        <p:txBody>
          <a:bodyPr/>
          <a:lstStyle/>
          <a:p>
            <a:r>
              <a:rPr lang="en-US" altLang="en-US" sz="2800" dirty="0"/>
              <a:t>A network location is a collection of security settings that’s appropriate for the type of network to which you want to connect.</a:t>
            </a:r>
          </a:p>
          <a:p>
            <a:r>
              <a:rPr lang="en-US" altLang="en-US" sz="2800" dirty="0"/>
              <a:t>Network discovery is a Windows feature that enables your computer to find other computers and devices (such as printers) on a connected network. It also lets you control whether other computers can see your computer on the same network. </a:t>
            </a:r>
          </a:p>
        </p:txBody>
      </p:sp>
    </p:spTree>
    <p:extLst>
      <p:ext uri="{BB962C8B-B14F-4D97-AF65-F5344CB8AC3E}">
        <p14:creationId xmlns:p14="http://schemas.microsoft.com/office/powerpoint/2010/main" val="1438102608"/>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22A10AAD-BC96-4FA4-B143-9CC504EDA6B9}"/>
              </a:ext>
            </a:extLst>
          </p:cNvPr>
          <p:cNvSpPr>
            <a:spLocks noGrp="1" noChangeArrowheads="1"/>
          </p:cNvSpPr>
          <p:nvPr>
            <p:ph type="title"/>
          </p:nvPr>
        </p:nvSpPr>
        <p:spPr/>
        <p:txBody>
          <a:bodyPr/>
          <a:lstStyle/>
          <a:p>
            <a:pPr eaLnBrk="1" hangingPunct="1"/>
            <a:r>
              <a:rPr lang="en-US" altLang="en-US" dirty="0"/>
              <a:t>Summary	(2/5)</a:t>
            </a:r>
          </a:p>
        </p:txBody>
      </p:sp>
      <p:sp>
        <p:nvSpPr>
          <p:cNvPr id="64514" name="Rectangle 3">
            <a:extLst>
              <a:ext uri="{FF2B5EF4-FFF2-40B4-BE49-F238E27FC236}">
                <a16:creationId xmlns:a16="http://schemas.microsoft.com/office/drawing/2014/main" id="{710D5D90-CA9D-4564-95A2-F41AFD3F65F1}"/>
              </a:ext>
            </a:extLst>
          </p:cNvPr>
          <p:cNvSpPr>
            <a:spLocks noGrp="1" noChangeArrowheads="1"/>
          </p:cNvSpPr>
          <p:nvPr>
            <p:ph type="body" sz="quarter" idx="10"/>
          </p:nvPr>
        </p:nvSpPr>
        <p:spPr/>
        <p:txBody>
          <a:bodyPr/>
          <a:lstStyle/>
          <a:p>
            <a:r>
              <a:rPr lang="en-US" altLang="en-US" sz="2800" dirty="0"/>
              <a:t>A homegroup is a group of computers on a home network that can share files and printers. </a:t>
            </a:r>
          </a:p>
          <a:p>
            <a:r>
              <a:rPr lang="en-US" altLang="en-US" sz="2800" dirty="0"/>
              <a:t>To protect your homegroup, you use a password. Similar to share permissions, other people cannot change the files that you share unless you give them permission to do so. </a:t>
            </a:r>
          </a:p>
          <a:p>
            <a:r>
              <a:rPr lang="en-US" altLang="en-US" sz="2800" dirty="0"/>
              <a:t>Homegroups are relatively limited, when compared to folder sharing, because you can only share the contents of the libraries in the user’s profile. </a:t>
            </a:r>
          </a:p>
        </p:txBody>
      </p:sp>
    </p:spTree>
    <p:extLst>
      <p:ext uri="{BB962C8B-B14F-4D97-AF65-F5344CB8AC3E}">
        <p14:creationId xmlns:p14="http://schemas.microsoft.com/office/powerpoint/2010/main" val="1871105034"/>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5ED59344-938A-48B7-8F70-7E46EF054FBB}"/>
              </a:ext>
            </a:extLst>
          </p:cNvPr>
          <p:cNvSpPr>
            <a:spLocks noGrp="1" noChangeArrowheads="1"/>
          </p:cNvSpPr>
          <p:nvPr>
            <p:ph type="title"/>
          </p:nvPr>
        </p:nvSpPr>
        <p:spPr/>
        <p:txBody>
          <a:bodyPr/>
          <a:lstStyle/>
          <a:p>
            <a:pPr eaLnBrk="1" hangingPunct="1"/>
            <a:r>
              <a:rPr lang="en-US" altLang="en-US" dirty="0"/>
              <a:t>Summary	(3/5)</a:t>
            </a:r>
          </a:p>
        </p:txBody>
      </p:sp>
      <p:sp>
        <p:nvSpPr>
          <p:cNvPr id="66562" name="Rectangle 3">
            <a:extLst>
              <a:ext uri="{FF2B5EF4-FFF2-40B4-BE49-F238E27FC236}">
                <a16:creationId xmlns:a16="http://schemas.microsoft.com/office/drawing/2014/main" id="{D962FA7C-84E0-4039-B03A-8E96C5144554}"/>
              </a:ext>
            </a:extLst>
          </p:cNvPr>
          <p:cNvSpPr>
            <a:spLocks noGrp="1" noChangeArrowheads="1"/>
          </p:cNvSpPr>
          <p:nvPr>
            <p:ph type="body" sz="quarter" idx="10"/>
          </p:nvPr>
        </p:nvSpPr>
        <p:spPr/>
        <p:txBody>
          <a:bodyPr/>
          <a:lstStyle/>
          <a:p>
            <a:r>
              <a:rPr lang="en-US" altLang="en-US" sz="2800" dirty="0"/>
              <a:t>Windows 10 provides Public folders and traditional file sharing capabilities to meet your networking needs. </a:t>
            </a:r>
          </a:p>
          <a:p>
            <a:r>
              <a:rPr lang="en-US" altLang="en-US" sz="2800" dirty="0"/>
              <a:t>Public folders are a quick-and-easy way to share files with network users and with other users on your computer. </a:t>
            </a:r>
          </a:p>
          <a:p>
            <a:r>
              <a:rPr lang="en-US" altLang="en-US" sz="2800" dirty="0"/>
              <a:t>Basic and advanced sharing allow you to control who may access specific files and folders located in your libraries. </a:t>
            </a:r>
          </a:p>
        </p:txBody>
      </p:sp>
    </p:spTree>
    <p:extLst>
      <p:ext uri="{BB962C8B-B14F-4D97-AF65-F5344CB8AC3E}">
        <p14:creationId xmlns:p14="http://schemas.microsoft.com/office/powerpoint/2010/main" val="223909543"/>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250FE17F-B1D1-4F95-B666-8360522BE44C}"/>
              </a:ext>
            </a:extLst>
          </p:cNvPr>
          <p:cNvSpPr>
            <a:spLocks noGrp="1" noChangeArrowheads="1"/>
          </p:cNvSpPr>
          <p:nvPr>
            <p:ph type="title"/>
          </p:nvPr>
        </p:nvSpPr>
        <p:spPr/>
        <p:txBody>
          <a:bodyPr/>
          <a:lstStyle/>
          <a:p>
            <a:pPr eaLnBrk="1" hangingPunct="1"/>
            <a:r>
              <a:rPr lang="en-US" altLang="en-US" dirty="0"/>
              <a:t>Summary	(4/5)</a:t>
            </a:r>
          </a:p>
        </p:txBody>
      </p:sp>
      <p:sp>
        <p:nvSpPr>
          <p:cNvPr id="68610" name="Rectangle 3">
            <a:extLst>
              <a:ext uri="{FF2B5EF4-FFF2-40B4-BE49-F238E27FC236}">
                <a16:creationId xmlns:a16="http://schemas.microsoft.com/office/drawing/2014/main" id="{3AA1A9DB-4AF4-4201-88C1-B15C4A0DEE6E}"/>
              </a:ext>
            </a:extLst>
          </p:cNvPr>
          <p:cNvSpPr>
            <a:spLocks noGrp="1" noChangeArrowheads="1"/>
          </p:cNvSpPr>
          <p:nvPr>
            <p:ph type="body" sz="quarter" idx="10"/>
          </p:nvPr>
        </p:nvSpPr>
        <p:spPr/>
        <p:txBody>
          <a:bodyPr/>
          <a:lstStyle/>
          <a:p>
            <a:r>
              <a:rPr lang="en-US" altLang="en-US" sz="2800" dirty="0"/>
              <a:t>Advanced sharing offers the most options and is therefore the best choice for protecting confidential information. </a:t>
            </a:r>
          </a:p>
          <a:p>
            <a:r>
              <a:rPr lang="en-US" altLang="en-US" sz="2800" dirty="0"/>
              <a:t>To provide access to a drive or folder, you can share the drive or folder, and users will access the data files over the network. </a:t>
            </a:r>
          </a:p>
          <a:p>
            <a:r>
              <a:rPr lang="en-US" altLang="en-US" sz="2800" dirty="0"/>
              <a:t>To help protect against unauthorized drive or folder access, you should use share permissions along with NTFS permissions (if the shared folder is on an NTFS volume). </a:t>
            </a:r>
          </a:p>
        </p:txBody>
      </p:sp>
    </p:spTree>
    <p:extLst>
      <p:ext uri="{BB962C8B-B14F-4D97-AF65-F5344CB8AC3E}">
        <p14:creationId xmlns:p14="http://schemas.microsoft.com/office/powerpoint/2010/main" val="653000857"/>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C6383403-E1D7-46C1-A23C-7960A7D452DF}"/>
              </a:ext>
            </a:extLst>
          </p:cNvPr>
          <p:cNvSpPr>
            <a:spLocks noGrp="1" noChangeArrowheads="1"/>
          </p:cNvSpPr>
          <p:nvPr>
            <p:ph type="title"/>
          </p:nvPr>
        </p:nvSpPr>
        <p:spPr/>
        <p:txBody>
          <a:bodyPr/>
          <a:lstStyle/>
          <a:p>
            <a:pPr eaLnBrk="1" hangingPunct="1"/>
            <a:r>
              <a:rPr lang="en-US" altLang="en-US" dirty="0"/>
              <a:t>Summary	(5/5)</a:t>
            </a:r>
          </a:p>
        </p:txBody>
      </p:sp>
      <p:sp>
        <p:nvSpPr>
          <p:cNvPr id="70658" name="Rectangle 3">
            <a:extLst>
              <a:ext uri="{FF2B5EF4-FFF2-40B4-BE49-F238E27FC236}">
                <a16:creationId xmlns:a16="http://schemas.microsoft.com/office/drawing/2014/main" id="{16014260-FF9D-4246-B638-4B55261EA8F2}"/>
              </a:ext>
            </a:extLst>
          </p:cNvPr>
          <p:cNvSpPr>
            <a:spLocks noGrp="1" noChangeArrowheads="1"/>
          </p:cNvSpPr>
          <p:nvPr>
            <p:ph type="body" sz="quarter" idx="10"/>
          </p:nvPr>
        </p:nvSpPr>
        <p:spPr>
          <a:xfrm>
            <a:off x="358570" y="1371600"/>
            <a:ext cx="11474238" cy="3662541"/>
          </a:xfrm>
        </p:spPr>
        <p:txBody>
          <a:bodyPr/>
          <a:lstStyle/>
          <a:p>
            <a:r>
              <a:rPr lang="en-US" altLang="en-US" sz="2800" dirty="0"/>
              <a:t>When a user needs to access a network share, she will use the universal naming convention (UNC), which is \\servername\sharename. </a:t>
            </a:r>
          </a:p>
          <a:p>
            <a:r>
              <a:rPr lang="en-US" altLang="en-US" sz="2800" dirty="0"/>
              <a:t>Printers are considered objects. </a:t>
            </a:r>
          </a:p>
          <a:p>
            <a:r>
              <a:rPr lang="en-US" altLang="en-US" sz="2800" dirty="0"/>
              <a:t>As with NTFS files and folders, you can assign permissions to a printer so that you can specify who can use the printer, who can manage the printer, and who can manage the print jobs. </a:t>
            </a:r>
          </a:p>
        </p:txBody>
      </p:sp>
    </p:spTree>
    <p:extLst>
      <p:ext uri="{BB962C8B-B14F-4D97-AF65-F5344CB8AC3E}">
        <p14:creationId xmlns:p14="http://schemas.microsoft.com/office/powerpoint/2010/main" val="3686872233"/>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038766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6511D551-A335-4C2C-B2C2-4307DBD8DA9F}"/>
              </a:ext>
            </a:extLst>
          </p:cNvPr>
          <p:cNvSpPr>
            <a:spLocks noGrp="1" noChangeArrowheads="1"/>
          </p:cNvSpPr>
          <p:nvPr>
            <p:ph type="title"/>
          </p:nvPr>
        </p:nvSpPr>
        <p:spPr/>
        <p:txBody>
          <a:bodyPr/>
          <a:lstStyle/>
          <a:p>
            <a:pPr eaLnBrk="1" hangingPunct="1"/>
            <a:r>
              <a:rPr lang="en-US" altLang="en-US" dirty="0"/>
              <a:t>File and Printer Sharing Basics	(1/2)</a:t>
            </a:r>
          </a:p>
        </p:txBody>
      </p:sp>
      <p:sp>
        <p:nvSpPr>
          <p:cNvPr id="19458" name="Rectangle 3">
            <a:extLst>
              <a:ext uri="{FF2B5EF4-FFF2-40B4-BE49-F238E27FC236}">
                <a16:creationId xmlns:a16="http://schemas.microsoft.com/office/drawing/2014/main" id="{07D28DF2-05AA-4729-87CE-89B22E719F45}"/>
              </a:ext>
            </a:extLst>
          </p:cNvPr>
          <p:cNvSpPr>
            <a:spLocks noGrp="1" noChangeArrowheads="1"/>
          </p:cNvSpPr>
          <p:nvPr>
            <p:ph type="body" sz="quarter" idx="10"/>
          </p:nvPr>
        </p:nvSpPr>
        <p:spPr>
          <a:xfrm>
            <a:off x="358570" y="1371600"/>
            <a:ext cx="11474238" cy="3862596"/>
          </a:xfrm>
        </p:spPr>
        <p:txBody>
          <a:bodyPr/>
          <a:lstStyle/>
          <a:p>
            <a:pPr eaLnBrk="1" hangingPunct="1"/>
            <a:r>
              <a:rPr lang="en-US" altLang="en-US" dirty="0"/>
              <a:t>Windows 10 provides many ways to share files or printers on a network. </a:t>
            </a:r>
          </a:p>
          <a:p>
            <a:pPr eaLnBrk="1" hangingPunct="1"/>
            <a:r>
              <a:rPr lang="en-US" altLang="en-US" dirty="0"/>
              <a:t>The first step is to ensure that file and printer sharing is turned on in the advanced sharing settings in Network </a:t>
            </a:r>
            <a:br>
              <a:rPr lang="en-US" altLang="en-US" dirty="0"/>
            </a:br>
            <a:r>
              <a:rPr lang="en-US" altLang="en-US" dirty="0"/>
              <a:t>and Sharing Center. Some networking methods, such as HomeGroup, also require that your network location be set </a:t>
            </a:r>
            <a:br>
              <a:rPr lang="en-US" altLang="en-US" dirty="0"/>
            </a:br>
            <a:r>
              <a:rPr lang="en-US" altLang="en-US" dirty="0"/>
              <a:t>to Home network. </a:t>
            </a:r>
          </a:p>
        </p:txBody>
      </p:sp>
    </p:spTree>
    <p:extLst>
      <p:ext uri="{BB962C8B-B14F-4D97-AF65-F5344CB8AC3E}">
        <p14:creationId xmlns:p14="http://schemas.microsoft.com/office/powerpoint/2010/main" val="174130957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14C39855-851B-43C2-A34D-0866A8298E2D}"/>
              </a:ext>
            </a:extLst>
          </p:cNvPr>
          <p:cNvSpPr>
            <a:spLocks noGrp="1" noChangeArrowheads="1"/>
          </p:cNvSpPr>
          <p:nvPr>
            <p:ph type="title"/>
          </p:nvPr>
        </p:nvSpPr>
        <p:spPr/>
        <p:txBody>
          <a:bodyPr/>
          <a:lstStyle/>
          <a:p>
            <a:pPr eaLnBrk="1" hangingPunct="1"/>
            <a:r>
              <a:rPr lang="en-US" altLang="en-US" dirty="0"/>
              <a:t>File and Printer Sharing Basics	(2/2)</a:t>
            </a:r>
          </a:p>
        </p:txBody>
      </p:sp>
      <p:sp>
        <p:nvSpPr>
          <p:cNvPr id="21506" name="Rectangle 3">
            <a:extLst>
              <a:ext uri="{FF2B5EF4-FFF2-40B4-BE49-F238E27FC236}">
                <a16:creationId xmlns:a16="http://schemas.microsoft.com/office/drawing/2014/main" id="{1115381A-1096-414C-98D4-5E32E268DEEE}"/>
              </a:ext>
            </a:extLst>
          </p:cNvPr>
          <p:cNvSpPr>
            <a:spLocks noGrp="1" noChangeArrowheads="1"/>
          </p:cNvSpPr>
          <p:nvPr>
            <p:ph type="body" sz="quarter" idx="10"/>
          </p:nvPr>
        </p:nvSpPr>
        <p:spPr>
          <a:xfrm>
            <a:off x="358570" y="1371600"/>
            <a:ext cx="11474238" cy="4139595"/>
          </a:xfrm>
        </p:spPr>
        <p:txBody>
          <a:bodyPr/>
          <a:lstStyle/>
          <a:p>
            <a:pPr eaLnBrk="1" hangingPunct="1"/>
            <a:r>
              <a:rPr lang="en-US" altLang="en-US" dirty="0"/>
              <a:t>A </a:t>
            </a:r>
            <a:r>
              <a:rPr lang="en-US" altLang="en-US" b="1" i="1" dirty="0"/>
              <a:t>network location</a:t>
            </a:r>
            <a:r>
              <a:rPr lang="en-US" altLang="en-US" dirty="0"/>
              <a:t> is a collection of security settings that’s appropriate for the type of network to which you want to connect. Windows 10 offers three broad categories of network locations: </a:t>
            </a:r>
          </a:p>
          <a:p>
            <a:pPr lvl="1" eaLnBrk="1" hangingPunct="1"/>
            <a:r>
              <a:rPr lang="en-US" altLang="en-US" dirty="0"/>
              <a:t>Public network </a:t>
            </a:r>
          </a:p>
          <a:p>
            <a:pPr lvl="1" eaLnBrk="1" hangingPunct="1"/>
            <a:r>
              <a:rPr lang="en-US" altLang="en-US" dirty="0"/>
              <a:t>Private network </a:t>
            </a:r>
          </a:p>
          <a:p>
            <a:pPr lvl="1" eaLnBrk="1" hangingPunct="1"/>
            <a:r>
              <a:rPr lang="en-US" altLang="en-US" dirty="0"/>
              <a:t>Domain network </a:t>
            </a:r>
          </a:p>
        </p:txBody>
      </p:sp>
    </p:spTree>
    <p:extLst>
      <p:ext uri="{BB962C8B-B14F-4D97-AF65-F5344CB8AC3E}">
        <p14:creationId xmlns:p14="http://schemas.microsoft.com/office/powerpoint/2010/main" val="185074227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F7DCDE87-C2A4-4EE0-A66C-20571DDB3BDD}"/>
              </a:ext>
            </a:extLst>
          </p:cNvPr>
          <p:cNvSpPr>
            <a:spLocks noGrp="1" noChangeArrowheads="1"/>
          </p:cNvSpPr>
          <p:nvPr>
            <p:ph type="title"/>
          </p:nvPr>
        </p:nvSpPr>
        <p:spPr/>
        <p:txBody>
          <a:bodyPr/>
          <a:lstStyle/>
          <a:p>
            <a:pPr eaLnBrk="1" hangingPunct="1"/>
            <a:r>
              <a:rPr lang="en-US" altLang="en-US" dirty="0"/>
              <a:t>Advanced Sharing Settings in Windows 10</a:t>
            </a:r>
          </a:p>
        </p:txBody>
      </p:sp>
      <p:pic>
        <p:nvPicPr>
          <p:cNvPr id="23554" name="Picture 1" descr="Screenshot of the Advanced Sharing Settings window.&#10;" title="Advanced sharing settings in Windows 10">
            <a:extLst>
              <a:ext uri="{FF2B5EF4-FFF2-40B4-BE49-F238E27FC236}">
                <a16:creationId xmlns:a16="http://schemas.microsoft.com/office/drawing/2014/main" id="{94D2D668-1964-4F41-86DE-BDFCF991334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600200"/>
            <a:ext cx="514985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820978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8F176704-6BE5-4E71-9F6A-EB88CB99AF3F}"/>
              </a:ext>
            </a:extLst>
          </p:cNvPr>
          <p:cNvSpPr>
            <a:spLocks noGrp="1" noChangeArrowheads="1"/>
          </p:cNvSpPr>
          <p:nvPr>
            <p:ph type="title"/>
          </p:nvPr>
        </p:nvSpPr>
        <p:spPr/>
        <p:txBody>
          <a:bodyPr/>
          <a:lstStyle/>
          <a:p>
            <a:pPr eaLnBrk="1" hangingPunct="1"/>
            <a:r>
              <a:rPr lang="en-US" altLang="en-US" dirty="0"/>
              <a:t>Configuring HomeGroup Connections</a:t>
            </a:r>
          </a:p>
        </p:txBody>
      </p:sp>
      <p:sp>
        <p:nvSpPr>
          <p:cNvPr id="25602" name="Rectangle 3">
            <a:extLst>
              <a:ext uri="{FF2B5EF4-FFF2-40B4-BE49-F238E27FC236}">
                <a16:creationId xmlns:a16="http://schemas.microsoft.com/office/drawing/2014/main" id="{2277AB3A-FABA-4FD1-B14F-EA40E03C24D7}"/>
              </a:ext>
            </a:extLst>
          </p:cNvPr>
          <p:cNvSpPr>
            <a:spLocks noGrp="1" noChangeArrowheads="1"/>
          </p:cNvSpPr>
          <p:nvPr>
            <p:ph type="body" sz="quarter" idx="10"/>
          </p:nvPr>
        </p:nvSpPr>
        <p:spPr>
          <a:xfrm>
            <a:off x="358570" y="1371600"/>
            <a:ext cx="11474238" cy="3323987"/>
          </a:xfrm>
        </p:spPr>
        <p:txBody>
          <a:bodyPr/>
          <a:lstStyle/>
          <a:p>
            <a:pPr eaLnBrk="1" hangingPunct="1"/>
            <a:r>
              <a:rPr lang="en-US" altLang="en-US" dirty="0"/>
              <a:t>When you run Windows 10 within a domain, Windows servers and clients have several tools and mechanisms available to share files and printers. </a:t>
            </a:r>
          </a:p>
          <a:p>
            <a:pPr eaLnBrk="1" hangingPunct="1"/>
            <a:r>
              <a:rPr lang="en-US" altLang="en-US" dirty="0"/>
              <a:t>Today, many households have multiple computers. A </a:t>
            </a:r>
            <a:r>
              <a:rPr lang="en-US" altLang="en-US" b="1" i="1" dirty="0"/>
              <a:t>homegroup</a:t>
            </a:r>
            <a:r>
              <a:rPr lang="en-US" altLang="en-US" dirty="0"/>
              <a:t> is a group of computers on a home network that can share files and printers. </a:t>
            </a:r>
          </a:p>
          <a:p>
            <a:pPr eaLnBrk="1" hangingPunct="1"/>
            <a:r>
              <a:rPr lang="en-US" altLang="en-US" dirty="0"/>
              <a:t>To protect your homegroup, you use a password. </a:t>
            </a:r>
          </a:p>
        </p:txBody>
      </p:sp>
    </p:spTree>
    <p:extLst>
      <p:ext uri="{BB962C8B-B14F-4D97-AF65-F5344CB8AC3E}">
        <p14:creationId xmlns:p14="http://schemas.microsoft.com/office/powerpoint/2010/main" val="2336361057"/>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A59700AE-062C-4103-A1C1-F9EC9E0828DC}"/>
              </a:ext>
            </a:extLst>
          </p:cNvPr>
          <p:cNvSpPr>
            <a:spLocks noGrp="1" noChangeArrowheads="1"/>
          </p:cNvSpPr>
          <p:nvPr>
            <p:ph type="title"/>
          </p:nvPr>
        </p:nvSpPr>
        <p:spPr/>
        <p:txBody>
          <a:bodyPr/>
          <a:lstStyle/>
          <a:p>
            <a:pPr eaLnBrk="1" hangingPunct="1"/>
            <a:r>
              <a:rPr lang="en-US" altLang="en-US" dirty="0"/>
              <a:t>The HomeGroup Page</a:t>
            </a:r>
          </a:p>
        </p:txBody>
      </p:sp>
      <p:pic>
        <p:nvPicPr>
          <p:cNvPr id="27650" name="Picture 1" descr="Screenshot of the Share with other home computers page of the HomeGroup page of Control Panel.&#10;" title="Opening the Control Panel HomeGroup">
            <a:extLst>
              <a:ext uri="{FF2B5EF4-FFF2-40B4-BE49-F238E27FC236}">
                <a16:creationId xmlns:a16="http://schemas.microsoft.com/office/drawing/2014/main" id="{FD8B90C8-9EEB-4833-85FF-12F1860C04B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1676400"/>
            <a:ext cx="6008688" cy="454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695765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2BD94AD4-4733-4259-BBC5-E32071E0C902}"/>
              </a:ext>
            </a:extLst>
          </p:cNvPr>
          <p:cNvSpPr>
            <a:spLocks noGrp="1" noChangeArrowheads="1"/>
          </p:cNvSpPr>
          <p:nvPr>
            <p:ph type="title"/>
          </p:nvPr>
        </p:nvSpPr>
        <p:spPr/>
        <p:txBody>
          <a:bodyPr/>
          <a:lstStyle/>
          <a:p>
            <a:pPr eaLnBrk="1" hangingPunct="1"/>
            <a:r>
              <a:rPr lang="en-US" altLang="en-US" dirty="0"/>
              <a:t>Managing a HomeGroup</a:t>
            </a:r>
          </a:p>
        </p:txBody>
      </p:sp>
      <p:pic>
        <p:nvPicPr>
          <p:cNvPr id="29698" name="Picture 2" descr="Screenshot of the Change homegroup settings page of the HomeGroup page of Control Panel.&#10;" title="Managing a homegroup">
            <a:extLst>
              <a:ext uri="{FF2B5EF4-FFF2-40B4-BE49-F238E27FC236}">
                <a16:creationId xmlns:a16="http://schemas.microsoft.com/office/drawing/2014/main" id="{ABFBCA7E-96BA-4C4A-9028-96B72184C4E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1676401"/>
            <a:ext cx="5867400" cy="443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8665113"/>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0D33223F-D299-4086-847E-ADE8D326173F}"/>
              </a:ext>
            </a:extLst>
          </p:cNvPr>
          <p:cNvSpPr>
            <a:spLocks noGrp="1" noChangeArrowheads="1"/>
          </p:cNvSpPr>
          <p:nvPr>
            <p:ph type="body" sz="quarter" idx="4294967295"/>
          </p:nvPr>
        </p:nvSpPr>
        <p:spPr>
          <a:xfrm>
            <a:off x="358570" y="1730221"/>
            <a:ext cx="11474238" cy="2209836"/>
          </a:xfrm>
        </p:spPr>
        <p:txBody>
          <a:bodyPr/>
          <a:lstStyle/>
          <a:p>
            <a:pPr eaLnBrk="1" hangingPunct="1"/>
            <a:r>
              <a:rPr lang="en-US" altLang="en-US" dirty="0"/>
              <a:t>Windows 10 provides Public folders and traditional file sharing capabilities to meet your networking needs. </a:t>
            </a:r>
          </a:p>
          <a:p>
            <a:pPr eaLnBrk="1" hangingPunct="1"/>
            <a:r>
              <a:rPr lang="en-US" altLang="en-US" dirty="0"/>
              <a:t>Public folders are a quick-and-easy way to share files with network users and with other users on your computer. </a:t>
            </a:r>
          </a:p>
        </p:txBody>
      </p:sp>
      <p:sp>
        <p:nvSpPr>
          <p:cNvPr id="224258" name="Rectangle 2">
            <a:extLst>
              <a:ext uri="{FF2B5EF4-FFF2-40B4-BE49-F238E27FC236}">
                <a16:creationId xmlns:a16="http://schemas.microsoft.com/office/drawing/2014/main" id="{F65CAF5F-8677-4740-B6B6-F9A561B27E1D}"/>
              </a:ext>
            </a:extLst>
          </p:cNvPr>
          <p:cNvSpPr>
            <a:spLocks noGrp="1" noChangeArrowheads="1"/>
          </p:cNvSpPr>
          <p:nvPr>
            <p:ph type="title"/>
          </p:nvPr>
        </p:nvSpPr>
        <p:spPr>
          <a:xfrm>
            <a:off x="358570" y="358621"/>
            <a:ext cx="11474238" cy="1371600"/>
          </a:xfrm>
        </p:spPr>
        <p:txBody>
          <a:bodyPr/>
          <a:lstStyle/>
          <a:p>
            <a:pPr eaLnBrk="1" hangingPunct="1"/>
            <a:r>
              <a:rPr lang="en-US" altLang="en-US" dirty="0"/>
              <a:t>Creating Public, Basic, and Advanced Shares</a:t>
            </a:r>
            <a:br>
              <a:rPr lang="en-US" altLang="en-US" dirty="0"/>
            </a:br>
            <a:r>
              <a:rPr lang="en-US" altLang="en-US" dirty="0"/>
              <a:t>(1/2)</a:t>
            </a:r>
          </a:p>
        </p:txBody>
      </p:sp>
    </p:spTree>
    <p:extLst>
      <p:ext uri="{BB962C8B-B14F-4D97-AF65-F5344CB8AC3E}">
        <p14:creationId xmlns:p14="http://schemas.microsoft.com/office/powerpoint/2010/main" val="4059921461"/>
      </p:ext>
    </p:extLst>
  </p:cSld>
  <p:clrMapOvr>
    <a:masterClrMapping/>
  </p:clrMapOvr>
  <p:transition>
    <p:fade/>
  </p:transition>
</p:sld>
</file>

<file path=ppt/theme/theme1.xml><?xml version="1.0" encoding="utf-8"?>
<a:theme xmlns:a="http://schemas.openxmlformats.org/drawingml/2006/main" name="MOAC_theme">
  <a:themeElements>
    <a:clrScheme name="Custom 2">
      <a:dk1>
        <a:sysClr val="windowText" lastClr="000000"/>
      </a:dk1>
      <a:lt1>
        <a:sysClr val="window" lastClr="FFFFFF"/>
      </a:lt1>
      <a:dk2>
        <a:srgbClr val="44546A"/>
      </a:dk2>
      <a:lt2>
        <a:srgbClr val="E7E6E6"/>
      </a:lt2>
      <a:accent1>
        <a:srgbClr val="0054A6"/>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AC">
      <a:majorFont>
        <a:latin typeface="Segoe UI"/>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MVA_theme" id="{FE2E25A0-966F-41AE-AB5F-5A6AF47EB54A}" vid="{4C702016-84DA-4CFA-A467-6A79C6D096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DE0FCC1170DD4EA9CF157E6E2FAC08" ma:contentTypeVersion="7" ma:contentTypeDescription="Create a new document." ma:contentTypeScope="" ma:versionID="e5a40829361edf8fd103bdc874243db8">
  <xsd:schema xmlns:xsd="http://www.w3.org/2001/XMLSchema" xmlns:xs="http://www.w3.org/2001/XMLSchema" xmlns:p="http://schemas.microsoft.com/office/2006/metadata/properties" xmlns:ns2="dc94d77e-d9c2-42fb-a8f5-494b1c2e3696" xmlns:ns3="bfe0bb63-4151-4360-a7b3-42e232e24132" targetNamespace="http://schemas.microsoft.com/office/2006/metadata/properties" ma:root="true" ma:fieldsID="dca7a73226f97cdcc03e4eeffb012c8a" ns2:_="" ns3:_="">
    <xsd:import namespace="dc94d77e-d9c2-42fb-a8f5-494b1c2e3696"/>
    <xsd:import namespace="bfe0bb63-4151-4360-a7b3-42e232e2413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94d77e-d9c2-42fb-a8f5-494b1c2e369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e0bb63-4151-4360-a7b3-42e232e2413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4F52F7C-374C-4E49-B337-BC0B8E7AF8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94d77e-d9c2-42fb-a8f5-494b1c2e3696"/>
    <ds:schemaRef ds:uri="bfe0bb63-4151-4360-a7b3-42e232e241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4E61A3-6F21-40E0-A689-D30D46467DEA}">
  <ds:schemaRefs>
    <ds:schemaRef ds:uri="http://purl.org/dc/terms/"/>
    <ds:schemaRef ds:uri="dc94d77e-d9c2-42fb-a8f5-494b1c2e3696"/>
    <ds:schemaRef ds:uri="http://schemas.microsoft.com/office/2006/documentManagement/types"/>
    <ds:schemaRef ds:uri="bfe0bb63-4151-4360-a7b3-42e232e24132"/>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740D5659-43BE-4E59-96F4-1AC1AA0410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MVA_theme</Template>
  <TotalTime>0</TotalTime>
  <Words>1475</Words>
  <Application>Microsoft Office PowerPoint</Application>
  <PresentationFormat>Widescreen</PresentationFormat>
  <Paragraphs>133</Paragraphs>
  <Slides>29</Slides>
  <Notes>29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ＭＳ Ｐゴシック</vt:lpstr>
      <vt:lpstr>ＭＳ Ｐゴシック</vt:lpstr>
      <vt:lpstr>Arial</vt:lpstr>
      <vt:lpstr>Calibri</vt:lpstr>
      <vt:lpstr>Franklin Gothic Book</vt:lpstr>
      <vt:lpstr>Segoe UI</vt:lpstr>
      <vt:lpstr>MOAC_theme</vt:lpstr>
      <vt:lpstr>Understanding File and Print Sharing</vt:lpstr>
      <vt:lpstr>Objectives</vt:lpstr>
      <vt:lpstr>File and Printer Sharing Basics (1/2)</vt:lpstr>
      <vt:lpstr>File and Printer Sharing Basics (2/2)</vt:lpstr>
      <vt:lpstr>Advanced Sharing Settings in Windows 10</vt:lpstr>
      <vt:lpstr>Configuring HomeGroup Connections</vt:lpstr>
      <vt:lpstr>The HomeGroup Page</vt:lpstr>
      <vt:lpstr>Managing a HomeGroup</vt:lpstr>
      <vt:lpstr>Creating Public, Basic, and Advanced Shares (1/2)</vt:lpstr>
      <vt:lpstr>Creating Public, Basic, and Advanced Shares (2/2)</vt:lpstr>
      <vt:lpstr>Configuring Public Folders</vt:lpstr>
      <vt:lpstr>Configuring File Sharing (1/2)</vt:lpstr>
      <vt:lpstr>Configuring File Sharing (2/2)</vt:lpstr>
      <vt:lpstr>Configuring File System Permissions (1/2)</vt:lpstr>
      <vt:lpstr>Configuring File System Permissions (2/2)</vt:lpstr>
      <vt:lpstr>Managing NTFS Permissions</vt:lpstr>
      <vt:lpstr>Understanding Effective NTFS Permissions</vt:lpstr>
      <vt:lpstr>Viewing Effective Permissions on a Resource</vt:lpstr>
      <vt:lpstr>Viewing a User’s Effective Permissions</vt:lpstr>
      <vt:lpstr>Combining NTFS and Share Permissions</vt:lpstr>
      <vt:lpstr>Mapping Drives</vt:lpstr>
      <vt:lpstr>Configuring Printer Sharing</vt:lpstr>
      <vt:lpstr>Configuring Printer Permissions</vt:lpstr>
      <vt:lpstr>Summary (1/5)</vt:lpstr>
      <vt:lpstr>Summary (2/5)</vt:lpstr>
      <vt:lpstr>Summary (3/5)</vt:lpstr>
      <vt:lpstr>Summary (4/5)</vt:lpstr>
      <vt:lpstr>Summary (5/5)</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2018-01-30T14:18:45Z</dcterms:created>
  <dcterms:modified xsi:type="dcterms:W3CDTF">2018-02-26T23:43:48Z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0x010100E8DE0FCC1170DD4EA9CF157E6E2FAC08</vt:lpwstr>
  </property>
</Properties>
</file>